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8" r:id="rId7"/>
    <p:sldId id="291" r:id="rId8"/>
    <p:sldId id="279" r:id="rId9"/>
    <p:sldId id="264" r:id="rId10"/>
    <p:sldId id="265" r:id="rId11"/>
    <p:sldId id="292" r:id="rId12"/>
    <p:sldId id="293" r:id="rId13"/>
    <p:sldId id="294" r:id="rId14"/>
    <p:sldId id="295" r:id="rId15"/>
    <p:sldId id="269" r:id="rId16"/>
    <p:sldId id="306" r:id="rId17"/>
    <p:sldId id="297" r:id="rId18"/>
    <p:sldId id="270" r:id="rId19"/>
    <p:sldId id="299" r:id="rId20"/>
    <p:sldId id="300" r:id="rId21"/>
    <p:sldId id="301" r:id="rId22"/>
    <p:sldId id="302" r:id="rId23"/>
    <p:sldId id="303" r:id="rId24"/>
    <p:sldId id="304" r:id="rId25"/>
    <p:sldId id="287" r:id="rId26"/>
    <p:sldId id="305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24"/>
  </p:normalViewPr>
  <p:slideViewPr>
    <p:cSldViewPr>
      <p:cViewPr varScale="1">
        <p:scale>
          <a:sx n="90" d="100"/>
          <a:sy n="90" d="100"/>
        </p:scale>
        <p:origin x="89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14906-4BB1-4421-9026-1F0AE840FF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FC7FB8C-2B32-4EF9-8AD2-A9C5E78F9307}">
      <dgm:prSet/>
      <dgm:spPr/>
      <dgm:t>
        <a:bodyPr/>
        <a:lstStyle/>
        <a:p>
          <a:r>
            <a:rPr lang="en-US" dirty="0"/>
            <a:t>In today’s world, every customer is faced with multiple choices. They might waste a lot of time browsing around on the internet and trawling through various sites hoping to strike gold. Without recommendation system they might waste time on various sites.</a:t>
          </a:r>
        </a:p>
      </dgm:t>
    </dgm:pt>
    <dgm:pt modelId="{AB5C83E5-56E9-4997-9E38-7FFCC379C395}" type="parTrans" cxnId="{FE34D92E-27E1-4CD2-9621-787F6A79FF90}">
      <dgm:prSet/>
      <dgm:spPr/>
      <dgm:t>
        <a:bodyPr/>
        <a:lstStyle/>
        <a:p>
          <a:endParaRPr lang="en-US"/>
        </a:p>
      </dgm:t>
    </dgm:pt>
    <dgm:pt modelId="{9625F922-1696-404A-BFC9-2321343B39BE}" type="sibTrans" cxnId="{FE34D92E-27E1-4CD2-9621-787F6A79FF90}">
      <dgm:prSet/>
      <dgm:spPr/>
      <dgm:t>
        <a:bodyPr/>
        <a:lstStyle/>
        <a:p>
          <a:endParaRPr lang="en-US"/>
        </a:p>
      </dgm:t>
    </dgm:pt>
    <dgm:pt modelId="{B49C22BC-E57A-469B-9424-1513CCF98154}">
      <dgm:prSet/>
      <dgm:spPr/>
      <dgm:t>
        <a:bodyPr/>
        <a:lstStyle/>
        <a:p>
          <a:r>
            <a:rPr lang="en-US"/>
            <a:t>Therefore, the recommendation systems are important as they help them make the right choices, without having to expend their cognitive resources.</a:t>
          </a:r>
        </a:p>
      </dgm:t>
    </dgm:pt>
    <dgm:pt modelId="{60FA02B9-FF9A-41E4-B63A-44D665C55171}" type="parTrans" cxnId="{6F7F8C70-ED68-48BA-8D3F-CEC85E176B56}">
      <dgm:prSet/>
      <dgm:spPr/>
      <dgm:t>
        <a:bodyPr/>
        <a:lstStyle/>
        <a:p>
          <a:endParaRPr lang="en-US"/>
        </a:p>
      </dgm:t>
    </dgm:pt>
    <dgm:pt modelId="{631F9C52-1856-4802-916E-BAECF157DE27}" type="sibTrans" cxnId="{6F7F8C70-ED68-48BA-8D3F-CEC85E176B56}">
      <dgm:prSet/>
      <dgm:spPr/>
      <dgm:t>
        <a:bodyPr/>
        <a:lstStyle/>
        <a:p>
          <a:endParaRPr lang="en-US"/>
        </a:p>
      </dgm:t>
    </dgm:pt>
    <dgm:pt modelId="{403C7C13-CECC-4F12-9710-F16A4CE13E24}">
      <dgm:prSet/>
      <dgm:spPr/>
      <dgm:t>
        <a:bodyPr/>
        <a:lstStyle/>
        <a:p>
          <a:r>
            <a:rPr lang="en-US"/>
            <a:t>The  proposed methodology of Movies Recommendation System deals with  different  stages  of the project  which  consists of data collection,  data  preprocessing,  model  generation, prediction and outcomes.</a:t>
          </a:r>
        </a:p>
      </dgm:t>
    </dgm:pt>
    <dgm:pt modelId="{515F85E8-3AE2-455B-A83E-66D233C00208}" type="parTrans" cxnId="{EE2A03CB-D6FA-4629-8049-E7DCBA3279B7}">
      <dgm:prSet/>
      <dgm:spPr/>
      <dgm:t>
        <a:bodyPr/>
        <a:lstStyle/>
        <a:p>
          <a:endParaRPr lang="en-US"/>
        </a:p>
      </dgm:t>
    </dgm:pt>
    <dgm:pt modelId="{58A332D6-DA68-4129-A79C-C32DE25C6D63}" type="sibTrans" cxnId="{EE2A03CB-D6FA-4629-8049-E7DCBA3279B7}">
      <dgm:prSet/>
      <dgm:spPr/>
      <dgm:t>
        <a:bodyPr/>
        <a:lstStyle/>
        <a:p>
          <a:endParaRPr lang="en-US"/>
        </a:p>
      </dgm:t>
    </dgm:pt>
    <dgm:pt modelId="{8F697FAA-0B46-4DE3-9B18-3D64B4DE1F35}" type="pres">
      <dgm:prSet presAssocID="{81714906-4BB1-4421-9026-1F0AE840FFEC}" presName="root" presStyleCnt="0">
        <dgm:presLayoutVars>
          <dgm:dir/>
          <dgm:resizeHandles val="exact"/>
        </dgm:presLayoutVars>
      </dgm:prSet>
      <dgm:spPr/>
    </dgm:pt>
    <dgm:pt modelId="{84300076-2DD1-49C8-8AEB-6BF73F961ED5}" type="pres">
      <dgm:prSet presAssocID="{1FC7FB8C-2B32-4EF9-8AD2-A9C5E78F9307}" presName="compNode" presStyleCnt="0"/>
      <dgm:spPr/>
    </dgm:pt>
    <dgm:pt modelId="{E0CF6AF9-32DD-4312-8799-ABD918A22061}" type="pres">
      <dgm:prSet presAssocID="{1FC7FB8C-2B32-4EF9-8AD2-A9C5E78F9307}" presName="bgRect" presStyleLbl="bgShp" presStyleIdx="0" presStyleCnt="3"/>
      <dgm:spPr/>
    </dgm:pt>
    <dgm:pt modelId="{7F84B444-1BE4-4A50-A101-604CB0270077}" type="pres">
      <dgm:prSet presAssocID="{1FC7FB8C-2B32-4EF9-8AD2-A9C5E78F93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9F4DB68C-CDEB-449D-AB53-DAD23858C017}" type="pres">
      <dgm:prSet presAssocID="{1FC7FB8C-2B32-4EF9-8AD2-A9C5E78F9307}" presName="spaceRect" presStyleCnt="0"/>
      <dgm:spPr/>
    </dgm:pt>
    <dgm:pt modelId="{A9E2283B-DB9F-4725-8623-FF7B6D850907}" type="pres">
      <dgm:prSet presAssocID="{1FC7FB8C-2B32-4EF9-8AD2-A9C5E78F9307}" presName="parTx" presStyleLbl="revTx" presStyleIdx="0" presStyleCnt="3">
        <dgm:presLayoutVars>
          <dgm:chMax val="0"/>
          <dgm:chPref val="0"/>
        </dgm:presLayoutVars>
      </dgm:prSet>
      <dgm:spPr/>
    </dgm:pt>
    <dgm:pt modelId="{5BB78CE1-B098-487B-A015-99FFE61DF0D8}" type="pres">
      <dgm:prSet presAssocID="{9625F922-1696-404A-BFC9-2321343B39BE}" presName="sibTrans" presStyleCnt="0"/>
      <dgm:spPr/>
    </dgm:pt>
    <dgm:pt modelId="{8D6A55FC-7A5C-4582-AF39-5850565E7FC9}" type="pres">
      <dgm:prSet presAssocID="{B49C22BC-E57A-469B-9424-1513CCF98154}" presName="compNode" presStyleCnt="0"/>
      <dgm:spPr/>
    </dgm:pt>
    <dgm:pt modelId="{C786B273-C0CA-4F5C-88DC-33E27CD70B84}" type="pres">
      <dgm:prSet presAssocID="{B49C22BC-E57A-469B-9424-1513CCF98154}" presName="bgRect" presStyleLbl="bgShp" presStyleIdx="1" presStyleCnt="3"/>
      <dgm:spPr/>
    </dgm:pt>
    <dgm:pt modelId="{8922E37C-9510-45F6-A074-A3404390EBBA}" type="pres">
      <dgm:prSet presAssocID="{B49C22BC-E57A-469B-9424-1513CCF981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D99585C-B0DF-4D25-9FA3-A2782C41B0EE}" type="pres">
      <dgm:prSet presAssocID="{B49C22BC-E57A-469B-9424-1513CCF98154}" presName="spaceRect" presStyleCnt="0"/>
      <dgm:spPr/>
    </dgm:pt>
    <dgm:pt modelId="{000A32C4-82FD-4A75-9D46-9D6863D82245}" type="pres">
      <dgm:prSet presAssocID="{B49C22BC-E57A-469B-9424-1513CCF98154}" presName="parTx" presStyleLbl="revTx" presStyleIdx="1" presStyleCnt="3">
        <dgm:presLayoutVars>
          <dgm:chMax val="0"/>
          <dgm:chPref val="0"/>
        </dgm:presLayoutVars>
      </dgm:prSet>
      <dgm:spPr/>
    </dgm:pt>
    <dgm:pt modelId="{81BA0082-F950-426C-9209-E4F874150683}" type="pres">
      <dgm:prSet presAssocID="{631F9C52-1856-4802-916E-BAECF157DE27}" presName="sibTrans" presStyleCnt="0"/>
      <dgm:spPr/>
    </dgm:pt>
    <dgm:pt modelId="{C0EFB16D-1774-4E7A-9FF4-E7E5C8D64623}" type="pres">
      <dgm:prSet presAssocID="{403C7C13-CECC-4F12-9710-F16A4CE13E24}" presName="compNode" presStyleCnt="0"/>
      <dgm:spPr/>
    </dgm:pt>
    <dgm:pt modelId="{394F2D0F-C728-4F0B-9A3B-DD37B570C139}" type="pres">
      <dgm:prSet presAssocID="{403C7C13-CECC-4F12-9710-F16A4CE13E24}" presName="bgRect" presStyleLbl="bgShp" presStyleIdx="2" presStyleCnt="3"/>
      <dgm:spPr/>
    </dgm:pt>
    <dgm:pt modelId="{41A9AE67-7013-438A-9455-5F4E77305C82}" type="pres">
      <dgm:prSet presAssocID="{403C7C13-CECC-4F12-9710-F16A4CE13E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805F9F-2863-4610-B282-C25655FFDBDA}" type="pres">
      <dgm:prSet presAssocID="{403C7C13-CECC-4F12-9710-F16A4CE13E24}" presName="spaceRect" presStyleCnt="0"/>
      <dgm:spPr/>
    </dgm:pt>
    <dgm:pt modelId="{4D7B71D7-305F-4E78-824B-B0FAA2136F69}" type="pres">
      <dgm:prSet presAssocID="{403C7C13-CECC-4F12-9710-F16A4CE13E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34D92E-27E1-4CD2-9621-787F6A79FF90}" srcId="{81714906-4BB1-4421-9026-1F0AE840FFEC}" destId="{1FC7FB8C-2B32-4EF9-8AD2-A9C5E78F9307}" srcOrd="0" destOrd="0" parTransId="{AB5C83E5-56E9-4997-9E38-7FFCC379C395}" sibTransId="{9625F922-1696-404A-BFC9-2321343B39BE}"/>
    <dgm:cxn modelId="{5A982C59-66DC-4762-A5CC-57298CA3A085}" type="presOf" srcId="{B49C22BC-E57A-469B-9424-1513CCF98154}" destId="{000A32C4-82FD-4A75-9D46-9D6863D82245}" srcOrd="0" destOrd="0" presId="urn:microsoft.com/office/officeart/2018/2/layout/IconVerticalSolidList"/>
    <dgm:cxn modelId="{6F7F8C70-ED68-48BA-8D3F-CEC85E176B56}" srcId="{81714906-4BB1-4421-9026-1F0AE840FFEC}" destId="{B49C22BC-E57A-469B-9424-1513CCF98154}" srcOrd="1" destOrd="0" parTransId="{60FA02B9-FF9A-41E4-B63A-44D665C55171}" sibTransId="{631F9C52-1856-4802-916E-BAECF157DE27}"/>
    <dgm:cxn modelId="{FBD0317D-0730-4F1D-B52D-22FA45F1CC7A}" type="presOf" srcId="{403C7C13-CECC-4F12-9710-F16A4CE13E24}" destId="{4D7B71D7-305F-4E78-824B-B0FAA2136F69}" srcOrd="0" destOrd="0" presId="urn:microsoft.com/office/officeart/2018/2/layout/IconVerticalSolidList"/>
    <dgm:cxn modelId="{EE2A03CB-D6FA-4629-8049-E7DCBA3279B7}" srcId="{81714906-4BB1-4421-9026-1F0AE840FFEC}" destId="{403C7C13-CECC-4F12-9710-F16A4CE13E24}" srcOrd="2" destOrd="0" parTransId="{515F85E8-3AE2-455B-A83E-66D233C00208}" sibTransId="{58A332D6-DA68-4129-A79C-C32DE25C6D63}"/>
    <dgm:cxn modelId="{8D938EE1-A9CB-4C6E-9C54-DB32A198C8A2}" type="presOf" srcId="{1FC7FB8C-2B32-4EF9-8AD2-A9C5E78F9307}" destId="{A9E2283B-DB9F-4725-8623-FF7B6D850907}" srcOrd="0" destOrd="0" presId="urn:microsoft.com/office/officeart/2018/2/layout/IconVerticalSolidList"/>
    <dgm:cxn modelId="{8E888FEB-4A35-4D17-999C-73BC7A9E4630}" type="presOf" srcId="{81714906-4BB1-4421-9026-1F0AE840FFEC}" destId="{8F697FAA-0B46-4DE3-9B18-3D64B4DE1F35}" srcOrd="0" destOrd="0" presId="urn:microsoft.com/office/officeart/2018/2/layout/IconVerticalSolidList"/>
    <dgm:cxn modelId="{1084FE3D-D5D3-4108-BB2E-8EBAA1EB4C93}" type="presParOf" srcId="{8F697FAA-0B46-4DE3-9B18-3D64B4DE1F35}" destId="{84300076-2DD1-49C8-8AEB-6BF73F961ED5}" srcOrd="0" destOrd="0" presId="urn:microsoft.com/office/officeart/2018/2/layout/IconVerticalSolidList"/>
    <dgm:cxn modelId="{8E5014A7-8480-4832-B5A0-01D212900C0B}" type="presParOf" srcId="{84300076-2DD1-49C8-8AEB-6BF73F961ED5}" destId="{E0CF6AF9-32DD-4312-8799-ABD918A22061}" srcOrd="0" destOrd="0" presId="urn:microsoft.com/office/officeart/2018/2/layout/IconVerticalSolidList"/>
    <dgm:cxn modelId="{D4226C07-8935-4A19-A9A7-6D1EA7E17429}" type="presParOf" srcId="{84300076-2DD1-49C8-8AEB-6BF73F961ED5}" destId="{7F84B444-1BE4-4A50-A101-604CB0270077}" srcOrd="1" destOrd="0" presId="urn:microsoft.com/office/officeart/2018/2/layout/IconVerticalSolidList"/>
    <dgm:cxn modelId="{8CAA8EB9-C803-4701-850D-F0416256B14B}" type="presParOf" srcId="{84300076-2DD1-49C8-8AEB-6BF73F961ED5}" destId="{9F4DB68C-CDEB-449D-AB53-DAD23858C017}" srcOrd="2" destOrd="0" presId="urn:microsoft.com/office/officeart/2018/2/layout/IconVerticalSolidList"/>
    <dgm:cxn modelId="{568671DD-6313-4366-A65B-A42177434031}" type="presParOf" srcId="{84300076-2DD1-49C8-8AEB-6BF73F961ED5}" destId="{A9E2283B-DB9F-4725-8623-FF7B6D850907}" srcOrd="3" destOrd="0" presId="urn:microsoft.com/office/officeart/2018/2/layout/IconVerticalSolidList"/>
    <dgm:cxn modelId="{FF587795-39FF-48D0-9736-2BBBF60CD294}" type="presParOf" srcId="{8F697FAA-0B46-4DE3-9B18-3D64B4DE1F35}" destId="{5BB78CE1-B098-487B-A015-99FFE61DF0D8}" srcOrd="1" destOrd="0" presId="urn:microsoft.com/office/officeart/2018/2/layout/IconVerticalSolidList"/>
    <dgm:cxn modelId="{0020DB53-DD4A-4F7B-BFBC-6EEEC8D11900}" type="presParOf" srcId="{8F697FAA-0B46-4DE3-9B18-3D64B4DE1F35}" destId="{8D6A55FC-7A5C-4582-AF39-5850565E7FC9}" srcOrd="2" destOrd="0" presId="urn:microsoft.com/office/officeart/2018/2/layout/IconVerticalSolidList"/>
    <dgm:cxn modelId="{577DF087-411F-40C5-B2E1-093A6938626E}" type="presParOf" srcId="{8D6A55FC-7A5C-4582-AF39-5850565E7FC9}" destId="{C786B273-C0CA-4F5C-88DC-33E27CD70B84}" srcOrd="0" destOrd="0" presId="urn:microsoft.com/office/officeart/2018/2/layout/IconVerticalSolidList"/>
    <dgm:cxn modelId="{C1158FC2-3C01-4B84-B033-90684AD1A3E6}" type="presParOf" srcId="{8D6A55FC-7A5C-4582-AF39-5850565E7FC9}" destId="{8922E37C-9510-45F6-A074-A3404390EBBA}" srcOrd="1" destOrd="0" presId="urn:microsoft.com/office/officeart/2018/2/layout/IconVerticalSolidList"/>
    <dgm:cxn modelId="{42ADB496-ADEE-4889-A70B-A6C2F023D7B4}" type="presParOf" srcId="{8D6A55FC-7A5C-4582-AF39-5850565E7FC9}" destId="{9D99585C-B0DF-4D25-9FA3-A2782C41B0EE}" srcOrd="2" destOrd="0" presId="urn:microsoft.com/office/officeart/2018/2/layout/IconVerticalSolidList"/>
    <dgm:cxn modelId="{03281F0C-6A90-46A3-97BA-A1FA9B30536D}" type="presParOf" srcId="{8D6A55FC-7A5C-4582-AF39-5850565E7FC9}" destId="{000A32C4-82FD-4A75-9D46-9D6863D82245}" srcOrd="3" destOrd="0" presId="urn:microsoft.com/office/officeart/2018/2/layout/IconVerticalSolidList"/>
    <dgm:cxn modelId="{A55D5F74-BAA1-4ADB-99E1-9C8B3635C384}" type="presParOf" srcId="{8F697FAA-0B46-4DE3-9B18-3D64B4DE1F35}" destId="{81BA0082-F950-426C-9209-E4F874150683}" srcOrd="3" destOrd="0" presId="urn:microsoft.com/office/officeart/2018/2/layout/IconVerticalSolidList"/>
    <dgm:cxn modelId="{3B1E28ED-9C98-4DF9-BF01-74B3DB28F448}" type="presParOf" srcId="{8F697FAA-0B46-4DE3-9B18-3D64B4DE1F35}" destId="{C0EFB16D-1774-4E7A-9FF4-E7E5C8D64623}" srcOrd="4" destOrd="0" presId="urn:microsoft.com/office/officeart/2018/2/layout/IconVerticalSolidList"/>
    <dgm:cxn modelId="{7089E6D9-3128-4769-ABBE-19BD9CDF1C17}" type="presParOf" srcId="{C0EFB16D-1774-4E7A-9FF4-E7E5C8D64623}" destId="{394F2D0F-C728-4F0B-9A3B-DD37B570C139}" srcOrd="0" destOrd="0" presId="urn:microsoft.com/office/officeart/2018/2/layout/IconVerticalSolidList"/>
    <dgm:cxn modelId="{D3F6276D-14DC-4CCE-805D-5EED99019BC3}" type="presParOf" srcId="{C0EFB16D-1774-4E7A-9FF4-E7E5C8D64623}" destId="{41A9AE67-7013-438A-9455-5F4E77305C82}" srcOrd="1" destOrd="0" presId="urn:microsoft.com/office/officeart/2018/2/layout/IconVerticalSolidList"/>
    <dgm:cxn modelId="{578B3350-8BAE-4F27-B952-9B8613A21D76}" type="presParOf" srcId="{C0EFB16D-1774-4E7A-9FF4-E7E5C8D64623}" destId="{62805F9F-2863-4610-B282-C25655FFDBDA}" srcOrd="2" destOrd="0" presId="urn:microsoft.com/office/officeart/2018/2/layout/IconVerticalSolidList"/>
    <dgm:cxn modelId="{AC759FA7-0263-4D79-8675-B2575BAC56AA}" type="presParOf" srcId="{C0EFB16D-1774-4E7A-9FF4-E7E5C8D64623}" destId="{4D7B71D7-305F-4E78-824B-B0FAA2136F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312EAA-5E1F-4F6D-BDFD-B4B00C33D60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23972A-B392-4B20-8BA6-1B74C3D3EA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Demographic Filtering</a:t>
          </a:r>
        </a:p>
      </dgm:t>
    </dgm:pt>
    <dgm:pt modelId="{60B2E0E9-2C12-4894-AE5C-5A5704EE1FE9}" type="parTrans" cxnId="{0B337D1A-B793-4F43-8A0E-87ABEB2688EA}">
      <dgm:prSet/>
      <dgm:spPr/>
      <dgm:t>
        <a:bodyPr/>
        <a:lstStyle/>
        <a:p>
          <a:endParaRPr lang="en-US"/>
        </a:p>
      </dgm:t>
    </dgm:pt>
    <dgm:pt modelId="{5F5F6496-2D04-41FB-8448-023A34DAF880}" type="sibTrans" cxnId="{0B337D1A-B793-4F43-8A0E-87ABEB2688EA}">
      <dgm:prSet/>
      <dgm:spPr/>
      <dgm:t>
        <a:bodyPr/>
        <a:lstStyle/>
        <a:p>
          <a:endParaRPr lang="en-US"/>
        </a:p>
      </dgm:t>
    </dgm:pt>
    <dgm:pt modelId="{7876B62E-0927-4267-A5ED-A819221758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&gt; On basis of IMDB Score</a:t>
          </a:r>
        </a:p>
      </dgm:t>
    </dgm:pt>
    <dgm:pt modelId="{0607EE7D-B0C2-416E-8A8C-F20D028579C4}" type="parTrans" cxnId="{07A1554E-922E-4FEC-B75F-009BB8F4C397}">
      <dgm:prSet/>
      <dgm:spPr/>
      <dgm:t>
        <a:bodyPr/>
        <a:lstStyle/>
        <a:p>
          <a:endParaRPr lang="en-US"/>
        </a:p>
      </dgm:t>
    </dgm:pt>
    <dgm:pt modelId="{7F03C834-58B8-40B0-894E-85580CD706AE}" type="sibTrans" cxnId="{07A1554E-922E-4FEC-B75F-009BB8F4C397}">
      <dgm:prSet/>
      <dgm:spPr/>
      <dgm:t>
        <a:bodyPr/>
        <a:lstStyle/>
        <a:p>
          <a:endParaRPr lang="en-US"/>
        </a:p>
      </dgm:t>
    </dgm:pt>
    <dgm:pt modelId="{55128493-8079-4737-8FD5-26580190FB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&gt; On basis of Genre</a:t>
          </a:r>
        </a:p>
      </dgm:t>
    </dgm:pt>
    <dgm:pt modelId="{23BA5032-CCAD-48A2-ACED-C517B2C6CC5E}" type="parTrans" cxnId="{EADEE542-FB8C-4D88-BAB6-A0E348D04D1F}">
      <dgm:prSet/>
      <dgm:spPr/>
      <dgm:t>
        <a:bodyPr/>
        <a:lstStyle/>
        <a:p>
          <a:endParaRPr lang="en-US"/>
        </a:p>
      </dgm:t>
    </dgm:pt>
    <dgm:pt modelId="{3AF2669B-52F1-4CC5-BFA3-1D5EB1EEB653}" type="sibTrans" cxnId="{EADEE542-FB8C-4D88-BAB6-A0E348D04D1F}">
      <dgm:prSet/>
      <dgm:spPr/>
      <dgm:t>
        <a:bodyPr/>
        <a:lstStyle/>
        <a:p>
          <a:endParaRPr lang="en-US"/>
        </a:p>
      </dgm:t>
    </dgm:pt>
    <dgm:pt modelId="{5D7956EE-F905-4EC4-931E-7B4370E38D1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Content Based Filtering</a:t>
          </a:r>
        </a:p>
      </dgm:t>
    </dgm:pt>
    <dgm:pt modelId="{FC171906-5A26-403A-9CE4-5DBC2EDF5A3D}" type="parTrans" cxnId="{390DCDC9-C80E-4B6E-90EC-1BD8EED49ED0}">
      <dgm:prSet/>
      <dgm:spPr/>
      <dgm:t>
        <a:bodyPr/>
        <a:lstStyle/>
        <a:p>
          <a:endParaRPr lang="en-US"/>
        </a:p>
      </dgm:t>
    </dgm:pt>
    <dgm:pt modelId="{B1BF26CB-D830-4990-90D7-38021545B80E}" type="sibTrans" cxnId="{390DCDC9-C80E-4B6E-90EC-1BD8EED49ED0}">
      <dgm:prSet/>
      <dgm:spPr/>
      <dgm:t>
        <a:bodyPr/>
        <a:lstStyle/>
        <a:p>
          <a:endParaRPr lang="en-US"/>
        </a:p>
      </dgm:t>
    </dgm:pt>
    <dgm:pt modelId="{AFDE31E1-F6BC-4DA8-A2A4-97173C69A1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&gt; Overview &amp; Tagline</a:t>
          </a:r>
        </a:p>
      </dgm:t>
    </dgm:pt>
    <dgm:pt modelId="{F93E6CE4-CACD-4667-A401-168B09AE99A7}" type="parTrans" cxnId="{69F30781-7904-464B-A88B-81EB6740059F}">
      <dgm:prSet/>
      <dgm:spPr/>
      <dgm:t>
        <a:bodyPr/>
        <a:lstStyle/>
        <a:p>
          <a:endParaRPr lang="en-US"/>
        </a:p>
      </dgm:t>
    </dgm:pt>
    <dgm:pt modelId="{0CA15FF7-E56E-43FE-ABB8-CB79BBA93CD6}" type="sibTrans" cxnId="{69F30781-7904-464B-A88B-81EB6740059F}">
      <dgm:prSet/>
      <dgm:spPr/>
      <dgm:t>
        <a:bodyPr/>
        <a:lstStyle/>
        <a:p>
          <a:endParaRPr lang="en-US"/>
        </a:p>
      </dgm:t>
    </dgm:pt>
    <dgm:pt modelId="{5F11FB5B-D583-4C53-AFB6-AF0C957CD9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&gt; Cast, Crew &amp; Genre</a:t>
          </a:r>
        </a:p>
      </dgm:t>
    </dgm:pt>
    <dgm:pt modelId="{59CFEBB6-3D3E-43A7-9CA6-32D2FAA50404}" type="parTrans" cxnId="{7709F317-A605-41DC-A5EF-06169AB8E170}">
      <dgm:prSet/>
      <dgm:spPr/>
      <dgm:t>
        <a:bodyPr/>
        <a:lstStyle/>
        <a:p>
          <a:endParaRPr lang="en-US"/>
        </a:p>
      </dgm:t>
    </dgm:pt>
    <dgm:pt modelId="{6D61019A-6265-4A5B-B9FB-382D4371C86A}" type="sibTrans" cxnId="{7709F317-A605-41DC-A5EF-06169AB8E170}">
      <dgm:prSet/>
      <dgm:spPr/>
      <dgm:t>
        <a:bodyPr/>
        <a:lstStyle/>
        <a:p>
          <a:endParaRPr lang="en-US"/>
        </a:p>
      </dgm:t>
    </dgm:pt>
    <dgm:pt modelId="{C8232956-C073-43AC-92EE-51063A48C0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Collaborative Filtering</a:t>
          </a:r>
        </a:p>
      </dgm:t>
    </dgm:pt>
    <dgm:pt modelId="{AC4B5CAA-4E24-46AF-AA3B-CAFDCB41BE42}" type="parTrans" cxnId="{2AC5A84B-C7BF-4B95-8F7C-F0993A42B51E}">
      <dgm:prSet/>
      <dgm:spPr/>
      <dgm:t>
        <a:bodyPr/>
        <a:lstStyle/>
        <a:p>
          <a:endParaRPr lang="en-US"/>
        </a:p>
      </dgm:t>
    </dgm:pt>
    <dgm:pt modelId="{94D50F86-1BCF-45A9-976F-2685C63C13F7}" type="sibTrans" cxnId="{2AC5A84B-C7BF-4B95-8F7C-F0993A42B51E}">
      <dgm:prSet/>
      <dgm:spPr/>
      <dgm:t>
        <a:bodyPr/>
        <a:lstStyle/>
        <a:p>
          <a:endParaRPr lang="en-US"/>
        </a:p>
      </dgm:t>
    </dgm:pt>
    <dgm:pt modelId="{46849AC4-24A8-4671-B143-388C87CCC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&gt; User-Based (Rating)</a:t>
          </a:r>
        </a:p>
      </dgm:t>
    </dgm:pt>
    <dgm:pt modelId="{D0185AE5-66CA-4DF3-A79B-9E5F7108ED18}" type="parTrans" cxnId="{060F8829-DF77-46B2-97A7-20E123B1364C}">
      <dgm:prSet/>
      <dgm:spPr/>
      <dgm:t>
        <a:bodyPr/>
        <a:lstStyle/>
        <a:p>
          <a:endParaRPr lang="en-US"/>
        </a:p>
      </dgm:t>
    </dgm:pt>
    <dgm:pt modelId="{E44F33C7-60AB-41B1-9883-3216D424718C}" type="sibTrans" cxnId="{060F8829-DF77-46B2-97A7-20E123B1364C}">
      <dgm:prSet/>
      <dgm:spPr/>
      <dgm:t>
        <a:bodyPr/>
        <a:lstStyle/>
        <a:p>
          <a:endParaRPr lang="en-US"/>
        </a:p>
      </dgm:t>
    </dgm:pt>
    <dgm:pt modelId="{2F630B07-0BB8-4F08-B8EE-0B27F5B476ED}" type="pres">
      <dgm:prSet presAssocID="{33312EAA-5E1F-4F6D-BDFD-B4B00C33D604}" presName="root" presStyleCnt="0">
        <dgm:presLayoutVars>
          <dgm:dir/>
          <dgm:resizeHandles val="exact"/>
        </dgm:presLayoutVars>
      </dgm:prSet>
      <dgm:spPr/>
    </dgm:pt>
    <dgm:pt modelId="{32070C55-399B-4B45-A321-3B1E99F77229}" type="pres">
      <dgm:prSet presAssocID="{5F23972A-B392-4B20-8BA6-1B74C3D3EA05}" presName="compNode" presStyleCnt="0"/>
      <dgm:spPr/>
    </dgm:pt>
    <dgm:pt modelId="{708E6F13-4BC7-476A-A63C-1D0860ACA92E}" type="pres">
      <dgm:prSet presAssocID="{5F23972A-B392-4B20-8BA6-1B74C3D3EA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D96ACDAE-E070-4476-BDB9-DFD7B82D9D8A}" type="pres">
      <dgm:prSet presAssocID="{5F23972A-B392-4B20-8BA6-1B74C3D3EA05}" presName="iconSpace" presStyleCnt="0"/>
      <dgm:spPr/>
    </dgm:pt>
    <dgm:pt modelId="{345E6EE6-3213-4EC4-986F-AA2907990149}" type="pres">
      <dgm:prSet presAssocID="{5F23972A-B392-4B20-8BA6-1B74C3D3EA05}" presName="parTx" presStyleLbl="revTx" presStyleIdx="0" presStyleCnt="6">
        <dgm:presLayoutVars>
          <dgm:chMax val="0"/>
          <dgm:chPref val="0"/>
        </dgm:presLayoutVars>
      </dgm:prSet>
      <dgm:spPr/>
    </dgm:pt>
    <dgm:pt modelId="{713A0BD6-F204-4C35-A40F-6F342563F4F1}" type="pres">
      <dgm:prSet presAssocID="{5F23972A-B392-4B20-8BA6-1B74C3D3EA05}" presName="txSpace" presStyleCnt="0"/>
      <dgm:spPr/>
    </dgm:pt>
    <dgm:pt modelId="{E447DF5C-43C7-40F3-9D73-8DE2EE7DF5F9}" type="pres">
      <dgm:prSet presAssocID="{5F23972A-B392-4B20-8BA6-1B74C3D3EA05}" presName="desTx" presStyleLbl="revTx" presStyleIdx="1" presStyleCnt="6">
        <dgm:presLayoutVars/>
      </dgm:prSet>
      <dgm:spPr/>
    </dgm:pt>
    <dgm:pt modelId="{8CC82A8A-0026-4A80-A197-A2A3ED859781}" type="pres">
      <dgm:prSet presAssocID="{5F5F6496-2D04-41FB-8448-023A34DAF880}" presName="sibTrans" presStyleCnt="0"/>
      <dgm:spPr/>
    </dgm:pt>
    <dgm:pt modelId="{AA34FA14-FC0F-4639-9693-6468079050A2}" type="pres">
      <dgm:prSet presAssocID="{5D7956EE-F905-4EC4-931E-7B4370E38D14}" presName="compNode" presStyleCnt="0"/>
      <dgm:spPr/>
    </dgm:pt>
    <dgm:pt modelId="{1735B8A8-B74F-440C-B188-88890987A8D1}" type="pres">
      <dgm:prSet presAssocID="{5D7956EE-F905-4EC4-931E-7B4370E38D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B2E11171-E075-42A0-B5AD-E005C8E94762}" type="pres">
      <dgm:prSet presAssocID="{5D7956EE-F905-4EC4-931E-7B4370E38D14}" presName="iconSpace" presStyleCnt="0"/>
      <dgm:spPr/>
    </dgm:pt>
    <dgm:pt modelId="{B3D0D9E4-92BC-49A6-B0C4-1A445C21B57C}" type="pres">
      <dgm:prSet presAssocID="{5D7956EE-F905-4EC4-931E-7B4370E38D14}" presName="parTx" presStyleLbl="revTx" presStyleIdx="2" presStyleCnt="6">
        <dgm:presLayoutVars>
          <dgm:chMax val="0"/>
          <dgm:chPref val="0"/>
        </dgm:presLayoutVars>
      </dgm:prSet>
      <dgm:spPr/>
    </dgm:pt>
    <dgm:pt modelId="{8A5C5BE8-E235-4E4D-857D-0239A4583BD6}" type="pres">
      <dgm:prSet presAssocID="{5D7956EE-F905-4EC4-931E-7B4370E38D14}" presName="txSpace" presStyleCnt="0"/>
      <dgm:spPr/>
    </dgm:pt>
    <dgm:pt modelId="{35EF7AD3-5853-4AB4-8DC5-657BDC49A43F}" type="pres">
      <dgm:prSet presAssocID="{5D7956EE-F905-4EC4-931E-7B4370E38D14}" presName="desTx" presStyleLbl="revTx" presStyleIdx="3" presStyleCnt="6">
        <dgm:presLayoutVars/>
      </dgm:prSet>
      <dgm:spPr/>
    </dgm:pt>
    <dgm:pt modelId="{C26445AA-8C8A-4A32-81D7-E9C083239AC4}" type="pres">
      <dgm:prSet presAssocID="{B1BF26CB-D830-4990-90D7-38021545B80E}" presName="sibTrans" presStyleCnt="0"/>
      <dgm:spPr/>
    </dgm:pt>
    <dgm:pt modelId="{589D2180-2223-4CE0-B7C2-17684C1CD1C7}" type="pres">
      <dgm:prSet presAssocID="{C8232956-C073-43AC-92EE-51063A48C0DB}" presName="compNode" presStyleCnt="0"/>
      <dgm:spPr/>
    </dgm:pt>
    <dgm:pt modelId="{DB51C870-53BA-440B-A686-A93B6FD8B115}" type="pres">
      <dgm:prSet presAssocID="{C8232956-C073-43AC-92EE-51063A48C0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07F283C-2169-4EB9-86B8-BF15101C3683}" type="pres">
      <dgm:prSet presAssocID="{C8232956-C073-43AC-92EE-51063A48C0DB}" presName="iconSpace" presStyleCnt="0"/>
      <dgm:spPr/>
    </dgm:pt>
    <dgm:pt modelId="{59E170B3-5C9B-4105-9944-5D6F9C422A6D}" type="pres">
      <dgm:prSet presAssocID="{C8232956-C073-43AC-92EE-51063A48C0DB}" presName="parTx" presStyleLbl="revTx" presStyleIdx="4" presStyleCnt="6">
        <dgm:presLayoutVars>
          <dgm:chMax val="0"/>
          <dgm:chPref val="0"/>
        </dgm:presLayoutVars>
      </dgm:prSet>
      <dgm:spPr/>
    </dgm:pt>
    <dgm:pt modelId="{107B6760-8521-41D4-8264-5DC8BFBDDEE7}" type="pres">
      <dgm:prSet presAssocID="{C8232956-C073-43AC-92EE-51063A48C0DB}" presName="txSpace" presStyleCnt="0"/>
      <dgm:spPr/>
    </dgm:pt>
    <dgm:pt modelId="{BC201C0D-AD18-43AA-9752-2C1F0CF6C8CB}" type="pres">
      <dgm:prSet presAssocID="{C8232956-C073-43AC-92EE-51063A48C0DB}" presName="desTx" presStyleLbl="revTx" presStyleIdx="5" presStyleCnt="6">
        <dgm:presLayoutVars/>
      </dgm:prSet>
      <dgm:spPr/>
    </dgm:pt>
  </dgm:ptLst>
  <dgm:cxnLst>
    <dgm:cxn modelId="{3AD6A90E-6ECD-F647-A557-34F671ACF3D4}" type="presOf" srcId="{7876B62E-0927-4267-A5ED-A819221758C4}" destId="{E447DF5C-43C7-40F3-9D73-8DE2EE7DF5F9}" srcOrd="0" destOrd="0" presId="urn:microsoft.com/office/officeart/2018/5/layout/CenteredIconLabelDescriptionList"/>
    <dgm:cxn modelId="{7709F317-A605-41DC-A5EF-06169AB8E170}" srcId="{5D7956EE-F905-4EC4-931E-7B4370E38D14}" destId="{5F11FB5B-D583-4C53-AFB6-AF0C957CD9A1}" srcOrd="1" destOrd="0" parTransId="{59CFEBB6-3D3E-43A7-9CA6-32D2FAA50404}" sibTransId="{6D61019A-6265-4A5B-B9FB-382D4371C86A}"/>
    <dgm:cxn modelId="{0B337D1A-B793-4F43-8A0E-87ABEB2688EA}" srcId="{33312EAA-5E1F-4F6D-BDFD-B4B00C33D604}" destId="{5F23972A-B392-4B20-8BA6-1B74C3D3EA05}" srcOrd="0" destOrd="0" parTransId="{60B2E0E9-2C12-4894-AE5C-5A5704EE1FE9}" sibTransId="{5F5F6496-2D04-41FB-8448-023A34DAF880}"/>
    <dgm:cxn modelId="{060F8829-DF77-46B2-97A7-20E123B1364C}" srcId="{C8232956-C073-43AC-92EE-51063A48C0DB}" destId="{46849AC4-24A8-4671-B143-388C87CCCAE7}" srcOrd="0" destOrd="0" parTransId="{D0185AE5-66CA-4DF3-A79B-9E5F7108ED18}" sibTransId="{E44F33C7-60AB-41B1-9883-3216D424718C}"/>
    <dgm:cxn modelId="{206C0638-0FE4-0749-951D-C7C3798D0C1C}" type="presOf" srcId="{C8232956-C073-43AC-92EE-51063A48C0DB}" destId="{59E170B3-5C9B-4105-9944-5D6F9C422A6D}" srcOrd="0" destOrd="0" presId="urn:microsoft.com/office/officeart/2018/5/layout/CenteredIconLabelDescriptionList"/>
    <dgm:cxn modelId="{43059738-3970-E849-90D9-8CA5A688B77E}" type="presOf" srcId="{5F11FB5B-D583-4C53-AFB6-AF0C957CD9A1}" destId="{35EF7AD3-5853-4AB4-8DC5-657BDC49A43F}" srcOrd="0" destOrd="1" presId="urn:microsoft.com/office/officeart/2018/5/layout/CenteredIconLabelDescriptionList"/>
    <dgm:cxn modelId="{EADEE542-FB8C-4D88-BAB6-A0E348D04D1F}" srcId="{5F23972A-B392-4B20-8BA6-1B74C3D3EA05}" destId="{55128493-8079-4737-8FD5-26580190FBFD}" srcOrd="1" destOrd="0" parTransId="{23BA5032-CCAD-48A2-ACED-C517B2C6CC5E}" sibTransId="{3AF2669B-52F1-4CC5-BFA3-1D5EB1EEB653}"/>
    <dgm:cxn modelId="{2AC5A84B-C7BF-4B95-8F7C-F0993A42B51E}" srcId="{33312EAA-5E1F-4F6D-BDFD-B4B00C33D604}" destId="{C8232956-C073-43AC-92EE-51063A48C0DB}" srcOrd="2" destOrd="0" parTransId="{AC4B5CAA-4E24-46AF-AA3B-CAFDCB41BE42}" sibTransId="{94D50F86-1BCF-45A9-976F-2685C63C13F7}"/>
    <dgm:cxn modelId="{07A1554E-922E-4FEC-B75F-009BB8F4C397}" srcId="{5F23972A-B392-4B20-8BA6-1B74C3D3EA05}" destId="{7876B62E-0927-4267-A5ED-A819221758C4}" srcOrd="0" destOrd="0" parTransId="{0607EE7D-B0C2-416E-8A8C-F20D028579C4}" sibTransId="{7F03C834-58B8-40B0-894E-85580CD706AE}"/>
    <dgm:cxn modelId="{D8282778-767D-124A-9A05-5CE1E64A0371}" type="presOf" srcId="{55128493-8079-4737-8FD5-26580190FBFD}" destId="{E447DF5C-43C7-40F3-9D73-8DE2EE7DF5F9}" srcOrd="0" destOrd="1" presId="urn:microsoft.com/office/officeart/2018/5/layout/CenteredIconLabelDescriptionList"/>
    <dgm:cxn modelId="{53DE8778-A4D0-3540-8718-F5B5A30D3BC2}" type="presOf" srcId="{AFDE31E1-F6BC-4DA8-A2A4-97173C69A17D}" destId="{35EF7AD3-5853-4AB4-8DC5-657BDC49A43F}" srcOrd="0" destOrd="0" presId="urn:microsoft.com/office/officeart/2018/5/layout/CenteredIconLabelDescriptionList"/>
    <dgm:cxn modelId="{69F30781-7904-464B-A88B-81EB6740059F}" srcId="{5D7956EE-F905-4EC4-931E-7B4370E38D14}" destId="{AFDE31E1-F6BC-4DA8-A2A4-97173C69A17D}" srcOrd="0" destOrd="0" parTransId="{F93E6CE4-CACD-4667-A401-168B09AE99A7}" sibTransId="{0CA15FF7-E56E-43FE-ABB8-CB79BBA93CD6}"/>
    <dgm:cxn modelId="{802EA58D-8567-084F-A365-8BAFFE8D32EE}" type="presOf" srcId="{5F23972A-B392-4B20-8BA6-1B74C3D3EA05}" destId="{345E6EE6-3213-4EC4-986F-AA2907990149}" srcOrd="0" destOrd="0" presId="urn:microsoft.com/office/officeart/2018/5/layout/CenteredIconLabelDescriptionList"/>
    <dgm:cxn modelId="{1D158E9E-92EE-5F4A-B969-9B3FD8474208}" type="presOf" srcId="{5D7956EE-F905-4EC4-931E-7B4370E38D14}" destId="{B3D0D9E4-92BC-49A6-B0C4-1A445C21B57C}" srcOrd="0" destOrd="0" presId="urn:microsoft.com/office/officeart/2018/5/layout/CenteredIconLabelDescriptionList"/>
    <dgm:cxn modelId="{08139AAC-5DFD-A34C-9B1B-0166F66A79DC}" type="presOf" srcId="{33312EAA-5E1F-4F6D-BDFD-B4B00C33D604}" destId="{2F630B07-0BB8-4F08-B8EE-0B27F5B476ED}" srcOrd="0" destOrd="0" presId="urn:microsoft.com/office/officeart/2018/5/layout/CenteredIconLabelDescriptionList"/>
    <dgm:cxn modelId="{948EA2C4-8DEA-6644-BC0C-7BB072B5AEEE}" type="presOf" srcId="{46849AC4-24A8-4671-B143-388C87CCCAE7}" destId="{BC201C0D-AD18-43AA-9752-2C1F0CF6C8CB}" srcOrd="0" destOrd="0" presId="urn:microsoft.com/office/officeart/2018/5/layout/CenteredIconLabelDescriptionList"/>
    <dgm:cxn modelId="{390DCDC9-C80E-4B6E-90EC-1BD8EED49ED0}" srcId="{33312EAA-5E1F-4F6D-BDFD-B4B00C33D604}" destId="{5D7956EE-F905-4EC4-931E-7B4370E38D14}" srcOrd="1" destOrd="0" parTransId="{FC171906-5A26-403A-9CE4-5DBC2EDF5A3D}" sibTransId="{B1BF26CB-D830-4990-90D7-38021545B80E}"/>
    <dgm:cxn modelId="{35B7AB7C-0062-8641-A839-1D8C8D55D94C}" type="presParOf" srcId="{2F630B07-0BB8-4F08-B8EE-0B27F5B476ED}" destId="{32070C55-399B-4B45-A321-3B1E99F77229}" srcOrd="0" destOrd="0" presId="urn:microsoft.com/office/officeart/2018/5/layout/CenteredIconLabelDescriptionList"/>
    <dgm:cxn modelId="{F948FEF8-5256-D64C-8A74-6B1B270CCE17}" type="presParOf" srcId="{32070C55-399B-4B45-A321-3B1E99F77229}" destId="{708E6F13-4BC7-476A-A63C-1D0860ACA92E}" srcOrd="0" destOrd="0" presId="urn:microsoft.com/office/officeart/2018/5/layout/CenteredIconLabelDescriptionList"/>
    <dgm:cxn modelId="{26A5DECB-28FB-FF42-8C36-A17861AFDDA8}" type="presParOf" srcId="{32070C55-399B-4B45-A321-3B1E99F77229}" destId="{D96ACDAE-E070-4476-BDB9-DFD7B82D9D8A}" srcOrd="1" destOrd="0" presId="urn:microsoft.com/office/officeart/2018/5/layout/CenteredIconLabelDescriptionList"/>
    <dgm:cxn modelId="{A49149CD-DBE3-A941-A0A6-6630ACA8C98B}" type="presParOf" srcId="{32070C55-399B-4B45-A321-3B1E99F77229}" destId="{345E6EE6-3213-4EC4-986F-AA2907990149}" srcOrd="2" destOrd="0" presId="urn:microsoft.com/office/officeart/2018/5/layout/CenteredIconLabelDescriptionList"/>
    <dgm:cxn modelId="{5674EE45-CCD4-D844-8B34-1CE02D346B86}" type="presParOf" srcId="{32070C55-399B-4B45-A321-3B1E99F77229}" destId="{713A0BD6-F204-4C35-A40F-6F342563F4F1}" srcOrd="3" destOrd="0" presId="urn:microsoft.com/office/officeart/2018/5/layout/CenteredIconLabelDescriptionList"/>
    <dgm:cxn modelId="{6AB3B966-E2ED-A244-AEF8-80FAEFA0A229}" type="presParOf" srcId="{32070C55-399B-4B45-A321-3B1E99F77229}" destId="{E447DF5C-43C7-40F3-9D73-8DE2EE7DF5F9}" srcOrd="4" destOrd="0" presId="urn:microsoft.com/office/officeart/2018/5/layout/CenteredIconLabelDescriptionList"/>
    <dgm:cxn modelId="{50175112-44C3-144B-BC89-1A1AF290165E}" type="presParOf" srcId="{2F630B07-0BB8-4F08-B8EE-0B27F5B476ED}" destId="{8CC82A8A-0026-4A80-A197-A2A3ED859781}" srcOrd="1" destOrd="0" presId="urn:microsoft.com/office/officeart/2018/5/layout/CenteredIconLabelDescriptionList"/>
    <dgm:cxn modelId="{69CCA962-6E85-3A4F-B33E-4F9BFB7A6B23}" type="presParOf" srcId="{2F630B07-0BB8-4F08-B8EE-0B27F5B476ED}" destId="{AA34FA14-FC0F-4639-9693-6468079050A2}" srcOrd="2" destOrd="0" presId="urn:microsoft.com/office/officeart/2018/5/layout/CenteredIconLabelDescriptionList"/>
    <dgm:cxn modelId="{8E8A5828-C625-6E44-9AFC-3105CCDEBF22}" type="presParOf" srcId="{AA34FA14-FC0F-4639-9693-6468079050A2}" destId="{1735B8A8-B74F-440C-B188-88890987A8D1}" srcOrd="0" destOrd="0" presId="urn:microsoft.com/office/officeart/2018/5/layout/CenteredIconLabelDescriptionList"/>
    <dgm:cxn modelId="{D40D6515-0E70-114E-BE37-931E2DAC47D3}" type="presParOf" srcId="{AA34FA14-FC0F-4639-9693-6468079050A2}" destId="{B2E11171-E075-42A0-B5AD-E005C8E94762}" srcOrd="1" destOrd="0" presId="urn:microsoft.com/office/officeart/2018/5/layout/CenteredIconLabelDescriptionList"/>
    <dgm:cxn modelId="{D0B75548-D1CD-DD4A-B93E-66B04C5B61CB}" type="presParOf" srcId="{AA34FA14-FC0F-4639-9693-6468079050A2}" destId="{B3D0D9E4-92BC-49A6-B0C4-1A445C21B57C}" srcOrd="2" destOrd="0" presId="urn:microsoft.com/office/officeart/2018/5/layout/CenteredIconLabelDescriptionList"/>
    <dgm:cxn modelId="{9AAB8743-D174-DA45-B7E0-E6A46F972496}" type="presParOf" srcId="{AA34FA14-FC0F-4639-9693-6468079050A2}" destId="{8A5C5BE8-E235-4E4D-857D-0239A4583BD6}" srcOrd="3" destOrd="0" presId="urn:microsoft.com/office/officeart/2018/5/layout/CenteredIconLabelDescriptionList"/>
    <dgm:cxn modelId="{E8A29C1C-0AF9-D947-8005-654FA723394A}" type="presParOf" srcId="{AA34FA14-FC0F-4639-9693-6468079050A2}" destId="{35EF7AD3-5853-4AB4-8DC5-657BDC49A43F}" srcOrd="4" destOrd="0" presId="urn:microsoft.com/office/officeart/2018/5/layout/CenteredIconLabelDescriptionList"/>
    <dgm:cxn modelId="{8EB7B6FE-7662-784D-AF0F-67E5B0B72BC8}" type="presParOf" srcId="{2F630B07-0BB8-4F08-B8EE-0B27F5B476ED}" destId="{C26445AA-8C8A-4A32-81D7-E9C083239AC4}" srcOrd="3" destOrd="0" presId="urn:microsoft.com/office/officeart/2018/5/layout/CenteredIconLabelDescriptionList"/>
    <dgm:cxn modelId="{43338AC1-FB59-544F-9CBE-95A19D804451}" type="presParOf" srcId="{2F630B07-0BB8-4F08-B8EE-0B27F5B476ED}" destId="{589D2180-2223-4CE0-B7C2-17684C1CD1C7}" srcOrd="4" destOrd="0" presId="urn:microsoft.com/office/officeart/2018/5/layout/CenteredIconLabelDescriptionList"/>
    <dgm:cxn modelId="{67CC59B2-254A-594B-A1B0-16268DC41F8C}" type="presParOf" srcId="{589D2180-2223-4CE0-B7C2-17684C1CD1C7}" destId="{DB51C870-53BA-440B-A686-A93B6FD8B115}" srcOrd="0" destOrd="0" presId="urn:microsoft.com/office/officeart/2018/5/layout/CenteredIconLabelDescriptionList"/>
    <dgm:cxn modelId="{EB5173FB-4E01-884C-80C8-65BE04B8F5FF}" type="presParOf" srcId="{589D2180-2223-4CE0-B7C2-17684C1CD1C7}" destId="{007F283C-2169-4EB9-86B8-BF15101C3683}" srcOrd="1" destOrd="0" presId="urn:microsoft.com/office/officeart/2018/5/layout/CenteredIconLabelDescriptionList"/>
    <dgm:cxn modelId="{0610AA49-2E00-8B4B-A33E-6AB1E2EA7A89}" type="presParOf" srcId="{589D2180-2223-4CE0-B7C2-17684C1CD1C7}" destId="{59E170B3-5C9B-4105-9944-5D6F9C422A6D}" srcOrd="2" destOrd="0" presId="urn:microsoft.com/office/officeart/2018/5/layout/CenteredIconLabelDescriptionList"/>
    <dgm:cxn modelId="{722FB54F-8ED3-B44D-B21C-164F5BC0360F}" type="presParOf" srcId="{589D2180-2223-4CE0-B7C2-17684C1CD1C7}" destId="{107B6760-8521-41D4-8264-5DC8BFBDDEE7}" srcOrd="3" destOrd="0" presId="urn:microsoft.com/office/officeart/2018/5/layout/CenteredIconLabelDescriptionList"/>
    <dgm:cxn modelId="{AEC82DDF-B8BF-054E-8FF0-5E885A650EB4}" type="presParOf" srcId="{589D2180-2223-4CE0-B7C2-17684C1CD1C7}" destId="{BC201C0D-AD18-43AA-9752-2C1F0CF6C8C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57E53B-F046-4625-8355-26146157C6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3F2234F-8A42-4546-ABED-F0FE743CE14B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With this system, user will get new movie suggestions based on user queries by recommending the Top 10 movies which would save lot of their time and resources.</a:t>
          </a:r>
        </a:p>
      </dgm:t>
    </dgm:pt>
    <dgm:pt modelId="{7AE3EB6E-3EE7-4C06-8DD0-97FBEB3F19B0}" type="parTrans" cxnId="{32E27E66-B1D9-4BBF-A05E-E0196C43ACF3}">
      <dgm:prSet/>
      <dgm:spPr/>
      <dgm:t>
        <a:bodyPr/>
        <a:lstStyle/>
        <a:p>
          <a:endParaRPr lang="en-US"/>
        </a:p>
      </dgm:t>
    </dgm:pt>
    <dgm:pt modelId="{70D120F7-B834-4F25-8A61-FBDC5F4CEAA1}" type="sibTrans" cxnId="{32E27E66-B1D9-4BBF-A05E-E0196C43ACF3}">
      <dgm:prSet/>
      <dgm:spPr/>
      <dgm:t>
        <a:bodyPr/>
        <a:lstStyle/>
        <a:p>
          <a:endParaRPr lang="en-US"/>
        </a:p>
      </dgm:t>
    </dgm:pt>
    <dgm:pt modelId="{C251440A-1C6F-4E76-B9E5-0A30166FA8A5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Companies can make use of the system and can benefit from it by generating more revenue</a:t>
          </a:r>
        </a:p>
      </dgm:t>
    </dgm:pt>
    <dgm:pt modelId="{0232A64D-C541-4712-90FB-B09FB294A69C}" type="parTrans" cxnId="{AD7DE8C4-5169-4977-B030-E4DFFE9395BA}">
      <dgm:prSet/>
      <dgm:spPr/>
      <dgm:t>
        <a:bodyPr/>
        <a:lstStyle/>
        <a:p>
          <a:endParaRPr lang="en-US"/>
        </a:p>
      </dgm:t>
    </dgm:pt>
    <dgm:pt modelId="{68615C3E-A1D7-4A1D-9DEE-D2AE2C6B5917}" type="sibTrans" cxnId="{AD7DE8C4-5169-4977-B030-E4DFFE9395BA}">
      <dgm:prSet/>
      <dgm:spPr/>
      <dgm:t>
        <a:bodyPr/>
        <a:lstStyle/>
        <a:p>
          <a:endParaRPr lang="en-US"/>
        </a:p>
      </dgm:t>
    </dgm:pt>
    <dgm:pt modelId="{86660388-F08C-42EA-9F7F-4383B09BB337}" type="pres">
      <dgm:prSet presAssocID="{6957E53B-F046-4625-8355-26146157C6CD}" presName="root" presStyleCnt="0">
        <dgm:presLayoutVars>
          <dgm:dir/>
          <dgm:resizeHandles val="exact"/>
        </dgm:presLayoutVars>
      </dgm:prSet>
      <dgm:spPr/>
    </dgm:pt>
    <dgm:pt modelId="{E12D4EAF-95A7-4430-83F8-9631EA374336}" type="pres">
      <dgm:prSet presAssocID="{83F2234F-8A42-4546-ABED-F0FE743CE14B}" presName="compNode" presStyleCnt="0"/>
      <dgm:spPr/>
    </dgm:pt>
    <dgm:pt modelId="{AD6F5B80-A59D-44EA-A40E-54157241FC27}" type="pres">
      <dgm:prSet presAssocID="{83F2234F-8A42-4546-ABED-F0FE743CE14B}" presName="bgRect" presStyleLbl="bgShp" presStyleIdx="0" presStyleCnt="2"/>
      <dgm:spPr/>
    </dgm:pt>
    <dgm:pt modelId="{4E493B93-3A66-49C3-871D-4B24858D55CF}" type="pres">
      <dgm:prSet presAssocID="{83F2234F-8A42-4546-ABED-F0FE743CE1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F16FB84-E832-4F35-8F8E-3A18A8D6E58F}" type="pres">
      <dgm:prSet presAssocID="{83F2234F-8A42-4546-ABED-F0FE743CE14B}" presName="spaceRect" presStyleCnt="0"/>
      <dgm:spPr/>
    </dgm:pt>
    <dgm:pt modelId="{0BC55333-8332-4711-9A05-84EBA8907C8B}" type="pres">
      <dgm:prSet presAssocID="{83F2234F-8A42-4546-ABED-F0FE743CE14B}" presName="parTx" presStyleLbl="revTx" presStyleIdx="0" presStyleCnt="2">
        <dgm:presLayoutVars>
          <dgm:chMax val="0"/>
          <dgm:chPref val="0"/>
        </dgm:presLayoutVars>
      </dgm:prSet>
      <dgm:spPr/>
    </dgm:pt>
    <dgm:pt modelId="{AC28184A-21EB-41C8-BCE9-281391111105}" type="pres">
      <dgm:prSet presAssocID="{70D120F7-B834-4F25-8A61-FBDC5F4CEAA1}" presName="sibTrans" presStyleCnt="0"/>
      <dgm:spPr/>
    </dgm:pt>
    <dgm:pt modelId="{FCC4195F-ED2F-44B3-A4A2-E2F35FD03CE5}" type="pres">
      <dgm:prSet presAssocID="{C251440A-1C6F-4E76-B9E5-0A30166FA8A5}" presName="compNode" presStyleCnt="0"/>
      <dgm:spPr/>
    </dgm:pt>
    <dgm:pt modelId="{96C8B4FA-C804-4B3D-B760-F293B3FB1960}" type="pres">
      <dgm:prSet presAssocID="{C251440A-1C6F-4E76-B9E5-0A30166FA8A5}" presName="bgRect" presStyleLbl="bgShp" presStyleIdx="1" presStyleCnt="2"/>
      <dgm:spPr/>
    </dgm:pt>
    <dgm:pt modelId="{A25E6F59-ABD7-4506-9B91-F190172E86BA}" type="pres">
      <dgm:prSet presAssocID="{C251440A-1C6F-4E76-B9E5-0A30166FA8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5B604D9A-4CF8-4C38-8B58-F77F92A7D03F}" type="pres">
      <dgm:prSet presAssocID="{C251440A-1C6F-4E76-B9E5-0A30166FA8A5}" presName="spaceRect" presStyleCnt="0"/>
      <dgm:spPr/>
    </dgm:pt>
    <dgm:pt modelId="{88D7528E-18A1-4496-9651-98F3ADA9C3FD}" type="pres">
      <dgm:prSet presAssocID="{C251440A-1C6F-4E76-B9E5-0A30166FA8A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DFF9B0F-88DD-6B48-BC5E-68C4148A4C74}" type="presOf" srcId="{C251440A-1C6F-4E76-B9E5-0A30166FA8A5}" destId="{88D7528E-18A1-4496-9651-98F3ADA9C3FD}" srcOrd="0" destOrd="0" presId="urn:microsoft.com/office/officeart/2018/2/layout/IconVerticalSolidList"/>
    <dgm:cxn modelId="{32E27E66-B1D9-4BBF-A05E-E0196C43ACF3}" srcId="{6957E53B-F046-4625-8355-26146157C6CD}" destId="{83F2234F-8A42-4546-ABED-F0FE743CE14B}" srcOrd="0" destOrd="0" parTransId="{7AE3EB6E-3EE7-4C06-8DD0-97FBEB3F19B0}" sibTransId="{70D120F7-B834-4F25-8A61-FBDC5F4CEAA1}"/>
    <dgm:cxn modelId="{DE279385-8195-F44F-8FC1-10C5D91FAD08}" type="presOf" srcId="{6957E53B-F046-4625-8355-26146157C6CD}" destId="{86660388-F08C-42EA-9F7F-4383B09BB337}" srcOrd="0" destOrd="0" presId="urn:microsoft.com/office/officeart/2018/2/layout/IconVerticalSolidList"/>
    <dgm:cxn modelId="{AD7DE8C4-5169-4977-B030-E4DFFE9395BA}" srcId="{6957E53B-F046-4625-8355-26146157C6CD}" destId="{C251440A-1C6F-4E76-B9E5-0A30166FA8A5}" srcOrd="1" destOrd="0" parTransId="{0232A64D-C541-4712-90FB-B09FB294A69C}" sibTransId="{68615C3E-A1D7-4A1D-9DEE-D2AE2C6B5917}"/>
    <dgm:cxn modelId="{EB7C2FC5-B37C-3644-894A-F66C8EDB79B3}" type="presOf" srcId="{83F2234F-8A42-4546-ABED-F0FE743CE14B}" destId="{0BC55333-8332-4711-9A05-84EBA8907C8B}" srcOrd="0" destOrd="0" presId="urn:microsoft.com/office/officeart/2018/2/layout/IconVerticalSolidList"/>
    <dgm:cxn modelId="{D16DAC24-D031-4E41-ABDA-FC06FA2E0ADE}" type="presParOf" srcId="{86660388-F08C-42EA-9F7F-4383B09BB337}" destId="{E12D4EAF-95A7-4430-83F8-9631EA374336}" srcOrd="0" destOrd="0" presId="urn:microsoft.com/office/officeart/2018/2/layout/IconVerticalSolidList"/>
    <dgm:cxn modelId="{E2FD48C6-A69B-C743-B13E-5A87E75131AF}" type="presParOf" srcId="{E12D4EAF-95A7-4430-83F8-9631EA374336}" destId="{AD6F5B80-A59D-44EA-A40E-54157241FC27}" srcOrd="0" destOrd="0" presId="urn:microsoft.com/office/officeart/2018/2/layout/IconVerticalSolidList"/>
    <dgm:cxn modelId="{15C67273-8599-D546-986C-0252ECFAEB06}" type="presParOf" srcId="{E12D4EAF-95A7-4430-83F8-9631EA374336}" destId="{4E493B93-3A66-49C3-871D-4B24858D55CF}" srcOrd="1" destOrd="0" presId="urn:microsoft.com/office/officeart/2018/2/layout/IconVerticalSolidList"/>
    <dgm:cxn modelId="{249DC266-757A-F543-887E-C41604FAEADD}" type="presParOf" srcId="{E12D4EAF-95A7-4430-83F8-9631EA374336}" destId="{DF16FB84-E832-4F35-8F8E-3A18A8D6E58F}" srcOrd="2" destOrd="0" presId="urn:microsoft.com/office/officeart/2018/2/layout/IconVerticalSolidList"/>
    <dgm:cxn modelId="{C74D66D7-32A1-F04F-AFFD-E896C5FBEC80}" type="presParOf" srcId="{E12D4EAF-95A7-4430-83F8-9631EA374336}" destId="{0BC55333-8332-4711-9A05-84EBA8907C8B}" srcOrd="3" destOrd="0" presId="urn:microsoft.com/office/officeart/2018/2/layout/IconVerticalSolidList"/>
    <dgm:cxn modelId="{7A96E392-6DD4-8E4F-A217-CC7249F9C2A1}" type="presParOf" srcId="{86660388-F08C-42EA-9F7F-4383B09BB337}" destId="{AC28184A-21EB-41C8-BCE9-281391111105}" srcOrd="1" destOrd="0" presId="urn:microsoft.com/office/officeart/2018/2/layout/IconVerticalSolidList"/>
    <dgm:cxn modelId="{C447368E-3806-C54B-ACAB-1A5EDB6ED67F}" type="presParOf" srcId="{86660388-F08C-42EA-9F7F-4383B09BB337}" destId="{FCC4195F-ED2F-44B3-A4A2-E2F35FD03CE5}" srcOrd="2" destOrd="0" presId="urn:microsoft.com/office/officeart/2018/2/layout/IconVerticalSolidList"/>
    <dgm:cxn modelId="{A86130E2-2F70-D947-A6FD-8D406278CB3E}" type="presParOf" srcId="{FCC4195F-ED2F-44B3-A4A2-E2F35FD03CE5}" destId="{96C8B4FA-C804-4B3D-B760-F293B3FB1960}" srcOrd="0" destOrd="0" presId="urn:microsoft.com/office/officeart/2018/2/layout/IconVerticalSolidList"/>
    <dgm:cxn modelId="{DD704899-6149-A94F-BCC7-814541870516}" type="presParOf" srcId="{FCC4195F-ED2F-44B3-A4A2-E2F35FD03CE5}" destId="{A25E6F59-ABD7-4506-9B91-F190172E86BA}" srcOrd="1" destOrd="0" presId="urn:microsoft.com/office/officeart/2018/2/layout/IconVerticalSolidList"/>
    <dgm:cxn modelId="{515E4EFD-D63E-0F4C-8117-7D09FEADBEF1}" type="presParOf" srcId="{FCC4195F-ED2F-44B3-A4A2-E2F35FD03CE5}" destId="{5B604D9A-4CF8-4C38-8B58-F77F92A7D03F}" srcOrd="2" destOrd="0" presId="urn:microsoft.com/office/officeart/2018/2/layout/IconVerticalSolidList"/>
    <dgm:cxn modelId="{DCB69696-E8B8-734F-B8BF-95BC01CB9AB0}" type="presParOf" srcId="{FCC4195F-ED2F-44B3-A4A2-E2F35FD03CE5}" destId="{88D7528E-18A1-4496-9651-98F3ADA9C3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F6AF9-32DD-4312-8799-ABD918A22061}">
      <dsp:nvSpPr>
        <dsp:cNvPr id="0" name=""/>
        <dsp:cNvSpPr/>
      </dsp:nvSpPr>
      <dsp:spPr>
        <a:xfrm>
          <a:off x="0" y="381"/>
          <a:ext cx="9291638" cy="892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4B444-1BE4-4A50-A101-604CB0270077}">
      <dsp:nvSpPr>
        <dsp:cNvPr id="0" name=""/>
        <dsp:cNvSpPr/>
      </dsp:nvSpPr>
      <dsp:spPr>
        <a:xfrm>
          <a:off x="269984" y="201196"/>
          <a:ext cx="490881" cy="490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2283B-DB9F-4725-8623-FF7B6D850907}">
      <dsp:nvSpPr>
        <dsp:cNvPr id="0" name=""/>
        <dsp:cNvSpPr/>
      </dsp:nvSpPr>
      <dsp:spPr>
        <a:xfrm>
          <a:off x="1030851" y="381"/>
          <a:ext cx="8260786" cy="89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57" tIns="94457" rIns="94457" bIns="944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today’s world, every customer is faced with multiple choices. They might waste a lot of time browsing around on the internet and trawling through various sites hoping to strike gold. Without recommendation system they might waste time on various sites.</a:t>
          </a:r>
        </a:p>
      </dsp:txBody>
      <dsp:txXfrm>
        <a:off x="1030851" y="381"/>
        <a:ext cx="8260786" cy="892511"/>
      </dsp:txXfrm>
    </dsp:sp>
    <dsp:sp modelId="{C786B273-C0CA-4F5C-88DC-33E27CD70B84}">
      <dsp:nvSpPr>
        <dsp:cNvPr id="0" name=""/>
        <dsp:cNvSpPr/>
      </dsp:nvSpPr>
      <dsp:spPr>
        <a:xfrm>
          <a:off x="0" y="1116021"/>
          <a:ext cx="9291638" cy="892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2E37C-9510-45F6-A074-A3404390EBBA}">
      <dsp:nvSpPr>
        <dsp:cNvPr id="0" name=""/>
        <dsp:cNvSpPr/>
      </dsp:nvSpPr>
      <dsp:spPr>
        <a:xfrm>
          <a:off x="269984" y="1316836"/>
          <a:ext cx="490881" cy="4908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A32C4-82FD-4A75-9D46-9D6863D82245}">
      <dsp:nvSpPr>
        <dsp:cNvPr id="0" name=""/>
        <dsp:cNvSpPr/>
      </dsp:nvSpPr>
      <dsp:spPr>
        <a:xfrm>
          <a:off x="1030851" y="1116021"/>
          <a:ext cx="8260786" cy="89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57" tIns="94457" rIns="94457" bIns="944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Therefore, the recommendation systems are important as they help them make the right choices, without having to expend their cognitive resources.</a:t>
          </a:r>
        </a:p>
      </dsp:txBody>
      <dsp:txXfrm>
        <a:off x="1030851" y="1116021"/>
        <a:ext cx="8260786" cy="892511"/>
      </dsp:txXfrm>
    </dsp:sp>
    <dsp:sp modelId="{394F2D0F-C728-4F0B-9A3B-DD37B570C139}">
      <dsp:nvSpPr>
        <dsp:cNvPr id="0" name=""/>
        <dsp:cNvSpPr/>
      </dsp:nvSpPr>
      <dsp:spPr>
        <a:xfrm>
          <a:off x="0" y="2231660"/>
          <a:ext cx="9291638" cy="8925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9AE67-7013-438A-9455-5F4E77305C82}">
      <dsp:nvSpPr>
        <dsp:cNvPr id="0" name=""/>
        <dsp:cNvSpPr/>
      </dsp:nvSpPr>
      <dsp:spPr>
        <a:xfrm>
          <a:off x="269984" y="2432475"/>
          <a:ext cx="490881" cy="4908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B71D7-305F-4E78-824B-B0FAA2136F69}">
      <dsp:nvSpPr>
        <dsp:cNvPr id="0" name=""/>
        <dsp:cNvSpPr/>
      </dsp:nvSpPr>
      <dsp:spPr>
        <a:xfrm>
          <a:off x="1030851" y="2231660"/>
          <a:ext cx="8260786" cy="89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57" tIns="94457" rIns="94457" bIns="944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 proposed methodology of Movies Recommendation System deals with  different  stages  of the project  which  consists of data collection,  data  preprocessing,  model  generation, prediction and outcomes.</a:t>
          </a:r>
        </a:p>
      </dsp:txBody>
      <dsp:txXfrm>
        <a:off x="1030851" y="2231660"/>
        <a:ext cx="8260786" cy="892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E6F13-4BC7-476A-A63C-1D0860ACA92E}">
      <dsp:nvSpPr>
        <dsp:cNvPr id="0" name=""/>
        <dsp:cNvSpPr/>
      </dsp:nvSpPr>
      <dsp:spPr>
        <a:xfrm>
          <a:off x="935070" y="832185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E6EE6-3213-4EC4-986F-AA2907990149}">
      <dsp:nvSpPr>
        <dsp:cNvPr id="0" name=""/>
        <dsp:cNvSpPr/>
      </dsp:nvSpPr>
      <dsp:spPr>
        <a:xfrm>
          <a:off x="4097" y="1923092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Demographic Filtering</a:t>
          </a:r>
        </a:p>
      </dsp:txBody>
      <dsp:txXfrm>
        <a:off x="4097" y="1923092"/>
        <a:ext cx="2864531" cy="429679"/>
      </dsp:txXfrm>
    </dsp:sp>
    <dsp:sp modelId="{E447DF5C-43C7-40F3-9D73-8DE2EE7DF5F9}">
      <dsp:nvSpPr>
        <dsp:cNvPr id="0" name=""/>
        <dsp:cNvSpPr/>
      </dsp:nvSpPr>
      <dsp:spPr>
        <a:xfrm>
          <a:off x="4097" y="2393852"/>
          <a:ext cx="2864531" cy="492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&gt; On basis of IMDB Score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&gt; On basis of Genre</a:t>
          </a:r>
        </a:p>
      </dsp:txBody>
      <dsp:txXfrm>
        <a:off x="4097" y="2393852"/>
        <a:ext cx="2864531" cy="492332"/>
      </dsp:txXfrm>
    </dsp:sp>
    <dsp:sp modelId="{1735B8A8-B74F-440C-B188-88890987A8D1}">
      <dsp:nvSpPr>
        <dsp:cNvPr id="0" name=""/>
        <dsp:cNvSpPr/>
      </dsp:nvSpPr>
      <dsp:spPr>
        <a:xfrm>
          <a:off x="4300894" y="832185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0D9E4-92BC-49A6-B0C4-1A445C21B57C}">
      <dsp:nvSpPr>
        <dsp:cNvPr id="0" name=""/>
        <dsp:cNvSpPr/>
      </dsp:nvSpPr>
      <dsp:spPr>
        <a:xfrm>
          <a:off x="3369921" y="1923092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Content Based Filtering</a:t>
          </a:r>
        </a:p>
      </dsp:txBody>
      <dsp:txXfrm>
        <a:off x="3369921" y="1923092"/>
        <a:ext cx="2864531" cy="429679"/>
      </dsp:txXfrm>
    </dsp:sp>
    <dsp:sp modelId="{35EF7AD3-5853-4AB4-8DC5-657BDC49A43F}">
      <dsp:nvSpPr>
        <dsp:cNvPr id="0" name=""/>
        <dsp:cNvSpPr/>
      </dsp:nvSpPr>
      <dsp:spPr>
        <a:xfrm>
          <a:off x="3369921" y="2393852"/>
          <a:ext cx="2864531" cy="492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&gt; Overview &amp; Tagline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&gt; Cast, Crew &amp; Genre</a:t>
          </a:r>
        </a:p>
      </dsp:txBody>
      <dsp:txXfrm>
        <a:off x="3369921" y="2393852"/>
        <a:ext cx="2864531" cy="492332"/>
      </dsp:txXfrm>
    </dsp:sp>
    <dsp:sp modelId="{DB51C870-53BA-440B-A686-A93B6FD8B115}">
      <dsp:nvSpPr>
        <dsp:cNvPr id="0" name=""/>
        <dsp:cNvSpPr/>
      </dsp:nvSpPr>
      <dsp:spPr>
        <a:xfrm>
          <a:off x="7666718" y="832185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170B3-5C9B-4105-9944-5D6F9C422A6D}">
      <dsp:nvSpPr>
        <dsp:cNvPr id="0" name=""/>
        <dsp:cNvSpPr/>
      </dsp:nvSpPr>
      <dsp:spPr>
        <a:xfrm>
          <a:off x="6735746" y="1923092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Collaborative Filtering</a:t>
          </a:r>
        </a:p>
      </dsp:txBody>
      <dsp:txXfrm>
        <a:off x="6735746" y="1923092"/>
        <a:ext cx="2864531" cy="429679"/>
      </dsp:txXfrm>
    </dsp:sp>
    <dsp:sp modelId="{BC201C0D-AD18-43AA-9752-2C1F0CF6C8CB}">
      <dsp:nvSpPr>
        <dsp:cNvPr id="0" name=""/>
        <dsp:cNvSpPr/>
      </dsp:nvSpPr>
      <dsp:spPr>
        <a:xfrm>
          <a:off x="6735746" y="2393852"/>
          <a:ext cx="2864531" cy="492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&gt; User-Based (Rating)</a:t>
          </a:r>
        </a:p>
      </dsp:txBody>
      <dsp:txXfrm>
        <a:off x="6735746" y="2393852"/>
        <a:ext cx="2864531" cy="492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5B80-A59D-44EA-A40E-54157241FC27}">
      <dsp:nvSpPr>
        <dsp:cNvPr id="0" name=""/>
        <dsp:cNvSpPr/>
      </dsp:nvSpPr>
      <dsp:spPr>
        <a:xfrm>
          <a:off x="0" y="499325"/>
          <a:ext cx="9687172" cy="10088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93B93-3A66-49C3-871D-4B24858D55CF}">
      <dsp:nvSpPr>
        <dsp:cNvPr id="0" name=""/>
        <dsp:cNvSpPr/>
      </dsp:nvSpPr>
      <dsp:spPr>
        <a:xfrm>
          <a:off x="305174" y="726314"/>
          <a:ext cx="554862" cy="554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55333-8332-4711-9A05-84EBA8907C8B}">
      <dsp:nvSpPr>
        <dsp:cNvPr id="0" name=""/>
        <dsp:cNvSpPr/>
      </dsp:nvSpPr>
      <dsp:spPr>
        <a:xfrm>
          <a:off x="1165210" y="499325"/>
          <a:ext cx="8521962" cy="100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69" tIns="106769" rIns="106769" bIns="1067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With this system, user will get new movie suggestions based on user queries by recommending the Top 10 movies which would save lot of their time and resources.</a:t>
          </a:r>
        </a:p>
      </dsp:txBody>
      <dsp:txXfrm>
        <a:off x="1165210" y="499325"/>
        <a:ext cx="8521962" cy="1008840"/>
      </dsp:txXfrm>
    </dsp:sp>
    <dsp:sp modelId="{96C8B4FA-C804-4B3D-B760-F293B3FB1960}">
      <dsp:nvSpPr>
        <dsp:cNvPr id="0" name=""/>
        <dsp:cNvSpPr/>
      </dsp:nvSpPr>
      <dsp:spPr>
        <a:xfrm>
          <a:off x="0" y="1752733"/>
          <a:ext cx="9687172" cy="10088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E6F59-ABD7-4506-9B91-F190172E86BA}">
      <dsp:nvSpPr>
        <dsp:cNvPr id="0" name=""/>
        <dsp:cNvSpPr/>
      </dsp:nvSpPr>
      <dsp:spPr>
        <a:xfrm>
          <a:off x="305174" y="1979722"/>
          <a:ext cx="554862" cy="554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7528E-18A1-4496-9651-98F3ADA9C3FD}">
      <dsp:nvSpPr>
        <dsp:cNvPr id="0" name=""/>
        <dsp:cNvSpPr/>
      </dsp:nvSpPr>
      <dsp:spPr>
        <a:xfrm>
          <a:off x="1165210" y="1752733"/>
          <a:ext cx="8521962" cy="100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69" tIns="106769" rIns="106769" bIns="1067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Companies can make use of the system and can benefit from it by generating more revenue</a:t>
          </a:r>
        </a:p>
      </dsp:txBody>
      <dsp:txXfrm>
        <a:off x="1165210" y="1752733"/>
        <a:ext cx="8521962" cy="1008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ED8AA-82AE-DE4C-B6DA-F60E81E682CE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882AD-5DCD-3147-87B2-46FAEE01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882AD-5DCD-3147-87B2-46FAEE0195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4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3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5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8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4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6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8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2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F6CA5-9AF1-489B-83DF-A10FE67E2DB1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ECB7D78-73E7-48E5-9F17-F21D052777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77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4992" y="1168164"/>
            <a:ext cx="5886943" cy="17199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500" dirty="0"/>
              <a:t>Movie Recommendation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580" y="2015732"/>
            <a:ext cx="5550355" cy="345061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/>
          </a:p>
          <a:p>
            <a:pPr algn="r"/>
            <a:r>
              <a:rPr lang="en-US" dirty="0"/>
              <a:t>Group:290 </a:t>
            </a:r>
          </a:p>
          <a:p>
            <a:pPr algn="r"/>
            <a:r>
              <a:rPr lang="en-US" dirty="0" err="1"/>
              <a:t>Shreeyesh</a:t>
            </a:r>
            <a:r>
              <a:rPr lang="en-US" dirty="0"/>
              <a:t> Chauhan(A20449780)</a:t>
            </a:r>
          </a:p>
          <a:p>
            <a:pPr algn="r"/>
            <a:r>
              <a:rPr lang="en-US" dirty="0"/>
              <a:t>Manasi Shah(A20454824)</a:t>
            </a:r>
          </a:p>
          <a:p>
            <a:pPr algn="r"/>
            <a:r>
              <a:rPr lang="en-US" dirty="0"/>
              <a:t>Gauri Khatri(A20443345)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BCA6F7-A3DB-45DF-B6E8-8B7BBB37E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9A9A52-CC88-4982-95F2-3D4731CBE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026A0-4659-4232-8B46-815756A0E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14764-1628-4557-885B-37A1F9EA2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173" y="988222"/>
            <a:ext cx="3122836" cy="4126145"/>
          </a:xfrm>
          <a:prstGeom prst="rect">
            <a:avLst/>
          </a:prstGeom>
          <a:solidFill>
            <a:srgbClr val="FFFFFE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9AD0A37E-7190-47B0-848F-A44037A97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6373" y="1649879"/>
            <a:ext cx="2799103" cy="27991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5738" y="735810"/>
            <a:ext cx="5580524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Data Visualization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Different Languages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 screenshot of a cell phone&#10;&#10;Description automatically generated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51784" y="2477105"/>
            <a:ext cx="6128365" cy="3400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Data Analysis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Do popularity and vote average share a tangible relationship?</a:t>
            </a:r>
          </a:p>
          <a:p>
            <a:pPr marL="109728" indent="0"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FDD3C7-D78C-4445-9804-D0538E6A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782366"/>
            <a:ext cx="5054025" cy="49276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Data Analysis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Is Vote Count and Vote Average related?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AC241-1425-4745-8893-ED1157D96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734560"/>
            <a:ext cx="5043823" cy="4854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Data Analysis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Movies releases per year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11266" name="Picture 2" descr="A close up of a map&#10;&#10;Description automatically generated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85515" y="2009302"/>
            <a:ext cx="4846989" cy="345704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7CC61-C1CD-EE4A-8EB6-A2CA4A1A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US">
                <a:latin typeface="Arial Rounded MT Bold" panose="020F0704030504030204" pitchFamily="34" charset="77"/>
              </a:rPr>
              <a:t>Recommendation System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13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0C6DCF7-6FF7-4069-8615-FB5BBAFF9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8069"/>
              </p:ext>
            </p:extLst>
          </p:nvPr>
        </p:nvGraphicFramePr>
        <p:xfrm>
          <a:off x="1130270" y="2479246"/>
          <a:ext cx="9604375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74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7666" y="867037"/>
            <a:ext cx="6487008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Demographic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5480" y="1853432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basis of IMDB score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87FA3D-6F65-8043-9024-51FE67CA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861048"/>
            <a:ext cx="4074836" cy="198648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11AEDB-6EB5-0E4A-81A9-B407BB222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542158"/>
            <a:ext cx="4248472" cy="17016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2496" y="776470"/>
            <a:ext cx="6487008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Demographic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5480" y="1703693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basis of IMDB score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747A612-DF31-A143-B9D5-45C20B0C9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60" y="2379198"/>
            <a:ext cx="4976832" cy="123550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95F64-C76B-0249-B979-6B250087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48" y="2996952"/>
            <a:ext cx="5317754" cy="2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3365" y="764704"/>
            <a:ext cx="6022014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Demographic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0" y="1575686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basis of Genre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3B84C9-1A6F-1648-85E1-CB2753F53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3" y="3324975"/>
            <a:ext cx="5095742" cy="262430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A87847-1F8D-5248-8E8D-23F4B677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12" y="2195983"/>
            <a:ext cx="494600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Content-Based Filtering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78" y="2015734"/>
            <a:ext cx="3853649" cy="3450613"/>
          </a:xfrm>
        </p:spPr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Overview &amp; Tagline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C7DF68-BF05-5E47-A20A-DCD9A0F39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962" y="3468812"/>
            <a:ext cx="4180549" cy="13691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0DE26-7C2E-B14D-A436-F30ECD83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015734"/>
            <a:ext cx="4066458" cy="1291098"/>
          </a:xfrm>
          <a:prstGeom prst="rect">
            <a:avLst/>
          </a:prstGeom>
        </p:spPr>
      </p:pic>
      <p:pic>
        <p:nvPicPr>
          <p:cNvPr id="10" name="Picture 9" descr="A picture containing wooden, city, street&#10;&#10;Description automatically generated">
            <a:extLst>
              <a:ext uri="{FF2B5EF4-FFF2-40B4-BE49-F238E27FC236}">
                <a16:creationId xmlns:a16="http://schemas.microsoft.com/office/drawing/2014/main" id="{59D774D5-2299-F941-8AD5-80C463A5C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37" y="5004247"/>
            <a:ext cx="4247340" cy="9450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Content-Based Filtering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9206" y="1784406"/>
            <a:ext cx="3853649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Overview &amp; Tagline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bird&#10;&#10;Description automatically generated">
            <a:extLst>
              <a:ext uri="{FF2B5EF4-FFF2-40B4-BE49-F238E27FC236}">
                <a16:creationId xmlns:a16="http://schemas.microsoft.com/office/drawing/2014/main" id="{D97A8C9F-7AF1-814F-A850-E933BD236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48" y="4139414"/>
            <a:ext cx="5026072" cy="1017778"/>
          </a:xfrm>
          <a:prstGeom prst="rect">
            <a:avLst/>
          </a:prstGeom>
        </p:spPr>
      </p:pic>
      <p:pic>
        <p:nvPicPr>
          <p:cNvPr id="9" name="Picture 8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69C5B814-1064-3845-A849-7500D7760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46" y="4139414"/>
            <a:ext cx="3804780" cy="1017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CB089-28B5-3F4D-BCC8-6BB7EDDBF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46" y="5312847"/>
            <a:ext cx="7071503" cy="636433"/>
          </a:xfrm>
          <a:prstGeom prst="rect">
            <a:avLst/>
          </a:prstGeom>
        </p:spPr>
      </p:pic>
      <p:pic>
        <p:nvPicPr>
          <p:cNvPr id="5" name="Picture 4" descr="A picture containing table, holding, large, room&#10;&#10;Description automatically generated">
            <a:extLst>
              <a:ext uri="{FF2B5EF4-FFF2-40B4-BE49-F238E27FC236}">
                <a16:creationId xmlns:a16="http://schemas.microsoft.com/office/drawing/2014/main" id="{812CC4A7-334D-444E-9567-01F72AF55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84" y="2407071"/>
            <a:ext cx="7086241" cy="15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Introduction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79" y="2015734"/>
            <a:ext cx="6361489" cy="378953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 recommendation system provides suggestions to the users through a filtering process that is based on user preferences and  content based.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The information about the user is taken as an input. This information reflects the prior usage of the product as well as the assigned ratings.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 recommendation system is a platform that provides its users with various contents based on their preferences and likings. </a:t>
            </a:r>
          </a:p>
          <a:p>
            <a:pPr>
              <a:lnSpc>
                <a:spcPct val="110000"/>
              </a:lnSpc>
            </a:pPr>
            <a:r>
              <a:rPr lang="en-IN" sz="1600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We aim to build 3 types of  recommendation system – Demographic filtering, Content Based filtering and Collaborative filtering.</a:t>
            </a:r>
            <a:endParaRPr lang="en-US" sz="1600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IN" sz="1600" dirty="0"/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  <a:buNone/>
            </a:pPr>
            <a:endParaRPr lang="en-IN" sz="1600" dirty="0"/>
          </a:p>
        </p:txBody>
      </p:sp>
      <p:pic>
        <p:nvPicPr>
          <p:cNvPr id="19" name="Graphic 18" descr="Target Audience">
            <a:extLst>
              <a:ext uri="{FF2B5EF4-FFF2-40B4-BE49-F238E27FC236}">
                <a16:creationId xmlns:a16="http://schemas.microsoft.com/office/drawing/2014/main" id="{E4CABCAC-E9FC-426B-9C01-E4CD6424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3068" y="2276177"/>
            <a:ext cx="2929726" cy="29297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29674" y="729369"/>
            <a:ext cx="6732652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Content-Based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5480" y="1653744"/>
            <a:ext cx="555035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Overview &amp; Tagline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23F88C0D-ABD8-AA40-98AB-AD557C2E7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429000"/>
            <a:ext cx="3993647" cy="256591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4B231A-6D6E-1743-9299-3C2D2508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56" y="2276127"/>
            <a:ext cx="4938908" cy="30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7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Content-Based Filtering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9206" y="1703693"/>
            <a:ext cx="3853649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Cast, Crew &amp; Genre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AE8AD-7F77-B644-AAB1-6905A41B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55" y="4545072"/>
            <a:ext cx="7616909" cy="15700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33D3D3-915A-4F4C-BF97-00E3B30CC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140968"/>
            <a:ext cx="3917934" cy="133209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B2F10F-F54D-B445-B0EE-945A14556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256110"/>
            <a:ext cx="3943141" cy="81285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D59A1-8CDE-7040-9B8E-940E7A8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3140968"/>
            <a:ext cx="4403631" cy="13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Content-Based Filtering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9206" y="1624748"/>
            <a:ext cx="3853649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Cast, Crew &amp; Genre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13F83D7E-E80D-FA46-A8A6-7BAB5AB5E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25" y="5154075"/>
            <a:ext cx="5551900" cy="81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4575B-E2DE-164A-8FE4-C4C6A271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12" y="4221088"/>
            <a:ext cx="7444594" cy="818903"/>
          </a:xfrm>
          <a:prstGeom prst="rect">
            <a:avLst/>
          </a:prstGeom>
        </p:spPr>
      </p:pic>
      <p:pic>
        <p:nvPicPr>
          <p:cNvPr id="12" name="Picture 11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0892B43C-DFE1-024F-B294-039CB89BE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11" y="5154075"/>
            <a:ext cx="4146351" cy="81890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44D5B6-CA65-7648-9842-C225A431A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11" y="2068265"/>
            <a:ext cx="5713834" cy="20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8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7666" y="783628"/>
            <a:ext cx="6876668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Content-Based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87488" y="1703693"/>
            <a:ext cx="555035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Cast, Crew &amp; Genre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C05C71-9A74-8645-A2C0-BDBF5A8D6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226562"/>
            <a:ext cx="4962278" cy="29277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31A10-3244-5F46-B0AC-E2304862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3789041"/>
            <a:ext cx="4681478" cy="21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0054" y="717616"/>
            <a:ext cx="6444620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Content-Based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87488" y="1703693"/>
            <a:ext cx="555035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New Improved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412BB7-E4C8-F54A-88DF-AD5ABBF5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208296"/>
            <a:ext cx="3312368" cy="274098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675388-4B2C-AE4D-A908-5E5D654E6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2201454"/>
            <a:ext cx="5025306" cy="30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1642" y="726820"/>
            <a:ext cx="7308716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Collaborative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87488" y="1776055"/>
            <a:ext cx="555035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User-Based Rating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96B8E8-93FF-7848-AD8D-3E487883F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20" y="2420888"/>
            <a:ext cx="3288668" cy="230206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5BCFE7-C8F0-4849-A6EC-19BDF4C5C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962388"/>
            <a:ext cx="4824536" cy="29912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1662" y="726820"/>
            <a:ext cx="6948676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Collaborative Filtering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87488" y="1484784"/>
            <a:ext cx="5550355" cy="3450613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User-Based Rating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25D1EC-606A-754C-AD2B-91C8081E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1934821"/>
            <a:ext cx="4176463" cy="3499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2C7A1-52DB-9445-9B91-4C7FDE4C4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5516593"/>
            <a:ext cx="6408712" cy="5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Comparative Analysis and Conclusion</a:t>
            </a:r>
            <a:endParaRPr lang="en-US">
              <a:latin typeface="Arial Rounded MT Bold" pitchFamily="34" charset="0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348DD84-95E3-47B4-80DB-7B2F1C4A7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680641"/>
              </p:ext>
            </p:extLst>
          </p:nvPr>
        </p:nvGraphicFramePr>
        <p:xfrm>
          <a:off x="1252413" y="2204864"/>
          <a:ext cx="9687173" cy="326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en-IN" sz="5400" dirty="0">
              <a:latin typeface="Arial Rounded MT Bold" pitchFamily="34" charset="0"/>
            </a:endParaRPr>
          </a:p>
          <a:p>
            <a:pPr marL="109728" indent="0" algn="ctr">
              <a:buNone/>
            </a:pPr>
            <a:r>
              <a:rPr lang="en-IN" sz="5400" dirty="0">
                <a:latin typeface="Arial Rounded MT Bold" pitchFamily="34" charset="0"/>
              </a:rPr>
              <a:t>Thank you</a:t>
            </a:r>
            <a:endParaRPr lang="en-US" sz="54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Research Problem</a:t>
            </a:r>
            <a:endParaRPr lang="en-US">
              <a:latin typeface="Arial Rounded MT Bold" pitchFamily="34" charset="0"/>
            </a:endParaRPr>
          </a:p>
        </p:txBody>
      </p:sp>
      <p:graphicFrame>
        <p:nvGraphicFramePr>
          <p:cNvPr id="12" name="Content Placeholder 1">
            <a:extLst>
              <a:ext uri="{FF2B5EF4-FFF2-40B4-BE49-F238E27FC236}">
                <a16:creationId xmlns:a16="http://schemas.microsoft.com/office/drawing/2014/main" id="{563A9D1C-134E-45FD-9B1B-9AF09953A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621962"/>
              </p:ext>
            </p:extLst>
          </p:nvPr>
        </p:nvGraphicFramePr>
        <p:xfrm>
          <a:off x="1450975" y="2341209"/>
          <a:ext cx="9291638" cy="312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n-IN">
                <a:latin typeface="Arial Rounded MT Bold" pitchFamily="34" charset="0"/>
              </a:rPr>
              <a:t>Dataset</a:t>
            </a:r>
            <a:endParaRPr lang="en-US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79" y="2015734"/>
            <a:ext cx="3492294" cy="3450613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dataset has 7 files and 45K+ instances.</a:t>
            </a: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We have used 3 csv files (</a:t>
            </a:r>
            <a:r>
              <a:rPr lang="en-IN" sz="1800" dirty="0" err="1">
                <a:latin typeface="Arial" panose="020B0604020202020204" pitchFamily="34" charset="0"/>
                <a:cs typeface="Arial" panose="020B0604020202020204" pitchFamily="34" charset="0"/>
              </a:rPr>
              <a:t>movies_metadata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, credits and </a:t>
            </a:r>
            <a:r>
              <a:rPr lang="en-IN" sz="1800" dirty="0" err="1">
                <a:latin typeface="Arial" panose="020B0604020202020204" pitchFamily="34" charset="0"/>
                <a:cs typeface="Arial" panose="020B0604020202020204" pitchFamily="34" charset="0"/>
              </a:rPr>
              <a:t>small_ratings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F72202A-5B39-644A-84CB-C0FE9BF9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7" y="1414816"/>
            <a:ext cx="3869438" cy="46064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DC395-17A7-0A4C-9406-B2448447B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3" y="2134330"/>
            <a:ext cx="2573326" cy="142176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AAAA09-0545-EF46-9A32-FAAD3AE64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71" y="3747153"/>
            <a:ext cx="2596828" cy="1421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0822" y="867037"/>
            <a:ext cx="5550355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Data Pre-Processing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Merging Two Datasets</a:t>
            </a:r>
          </a:p>
          <a:p>
            <a:pPr marL="109728" indent="0"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 marL="109728" indent="0"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 marL="109728" indent="0"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IN" sz="1800" dirty="0">
              <a:latin typeface="Arial Rounded MT Bold" pitchFamily="34" charset="0"/>
            </a:endParaRPr>
          </a:p>
          <a:p>
            <a:pPr>
              <a:lnSpc>
                <a:spcPct val="11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Dropping Junk Row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2FBB2-99EB-3D4D-94C4-9D6C14D8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2446440"/>
            <a:ext cx="5580886" cy="213468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0FBBB-A58C-964B-BE5E-609FC3D5C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1" y="5173813"/>
            <a:ext cx="5081663" cy="7876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2687" y="605232"/>
            <a:ext cx="9291215" cy="1049235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Arial Rounded MT Bold" pitchFamily="34" charset="0"/>
              </a:rPr>
              <a:t>Data Pre-Processing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47528" y="1300700"/>
            <a:ext cx="8229600" cy="4525963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Year &amp; Genre </a:t>
            </a:r>
          </a:p>
          <a:p>
            <a:pPr marL="109728" indent="0">
              <a:buNone/>
            </a:pPr>
            <a:endParaRPr lang="en-IN" sz="1900" dirty="0">
              <a:latin typeface="Arial Rounded MT Bold" pitchFamily="34" charset="0"/>
            </a:endParaRPr>
          </a:p>
          <a:p>
            <a:pPr marL="109728" indent="0">
              <a:buNone/>
            </a:pPr>
            <a:endParaRPr lang="en-IN" sz="1900" dirty="0">
              <a:latin typeface="Arial Rounded MT Bold" pitchFamily="34" charset="0"/>
            </a:endParaRPr>
          </a:p>
          <a:p>
            <a:pPr marL="109728" indent="0">
              <a:buNone/>
            </a:pPr>
            <a:endParaRPr lang="en-IN" sz="1900" dirty="0">
              <a:latin typeface="Arial Rounded MT Bold" pitchFamily="34" charset="0"/>
            </a:endParaRPr>
          </a:p>
          <a:p>
            <a:pPr>
              <a:buNone/>
            </a:pPr>
            <a:endParaRPr lang="en-IN" sz="1900" dirty="0">
              <a:latin typeface="Arial Rounded MT Bold" pitchFamily="34" charset="0"/>
            </a:endParaRPr>
          </a:p>
          <a:p>
            <a:pPr>
              <a:buNone/>
            </a:pPr>
            <a:endParaRPr lang="en-IN" sz="1900" dirty="0">
              <a:latin typeface="Arial Rounded MT Bold" pitchFamily="34" charset="0"/>
            </a:endParaRPr>
          </a:p>
          <a:p>
            <a:pPr>
              <a:buNone/>
            </a:pPr>
            <a:endParaRPr lang="en-IN" sz="1900" dirty="0"/>
          </a:p>
          <a:p>
            <a:endParaRPr lang="en-IN" sz="1900" dirty="0"/>
          </a:p>
          <a:p>
            <a:endParaRPr lang="en-US" sz="19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D03399-84EA-FD40-9B4C-E1952E50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3" y="1705246"/>
            <a:ext cx="1355324" cy="18584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0556EB-8B2A-6741-95B0-374E6DDE6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699250"/>
            <a:ext cx="4970316" cy="1884929"/>
          </a:xfrm>
          <a:prstGeom prst="rect">
            <a:avLst/>
          </a:prstGeom>
        </p:spPr>
      </p:pic>
      <p:pic>
        <p:nvPicPr>
          <p:cNvPr id="11" name="Picture 10" descr="A picture containing photo, clock, woman, man&#10;&#10;Description automatically generated">
            <a:extLst>
              <a:ext uri="{FF2B5EF4-FFF2-40B4-BE49-F238E27FC236}">
                <a16:creationId xmlns:a16="http://schemas.microsoft.com/office/drawing/2014/main" id="{C2AF998F-4383-4841-95AB-6DBD2317B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82" y="4106621"/>
            <a:ext cx="1127635" cy="194686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F5635D-AC15-8D44-BF4A-C188D885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62" y="4117080"/>
            <a:ext cx="3659288" cy="1925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F142CE-0F94-3949-B704-D2EAE7E57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3645024"/>
            <a:ext cx="8769564" cy="3635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0822" y="882751"/>
            <a:ext cx="5550355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Data Pre-Processing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Original Title</a:t>
            </a:r>
          </a:p>
          <a:p>
            <a:pPr marL="109728" indent="0">
              <a:lnSpc>
                <a:spcPct val="110000"/>
              </a:lnSpc>
              <a:buNone/>
            </a:pPr>
            <a:endParaRPr lang="en-IN" dirty="0">
              <a:latin typeface="Arial Rounded MT Bold" pitchFamily="34" charset="0"/>
            </a:endParaRPr>
          </a:p>
          <a:p>
            <a:pPr marL="109728" indent="0">
              <a:lnSpc>
                <a:spcPct val="110000"/>
              </a:lnSpc>
              <a:buNone/>
            </a:pPr>
            <a:endParaRPr lang="en-IN" dirty="0">
              <a:latin typeface="Arial Rounded MT Bold" pitchFamily="34" charset="0"/>
            </a:endParaRPr>
          </a:p>
          <a:p>
            <a:pPr marL="109728" indent="0">
              <a:lnSpc>
                <a:spcPct val="110000"/>
              </a:lnSpc>
              <a:buNone/>
            </a:pPr>
            <a:endParaRPr lang="en-IN" dirty="0">
              <a:latin typeface="Arial Rounded MT Bold" pitchFamily="34" charset="0"/>
            </a:endParaRPr>
          </a:p>
          <a:p>
            <a:pPr>
              <a:lnSpc>
                <a:spcPct val="110000"/>
              </a:lnSpc>
              <a:buNone/>
            </a:pPr>
            <a:endParaRPr lang="en-IN" dirty="0">
              <a:latin typeface="Arial Rounded MT Bold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Dropping Unwanted Columns</a:t>
            </a:r>
          </a:p>
          <a:p>
            <a:pPr>
              <a:lnSpc>
                <a:spcPct val="110000"/>
              </a:lnSpc>
              <a:buNone/>
            </a:pPr>
            <a:endParaRPr lang="en-IN" dirty="0"/>
          </a:p>
          <a:p>
            <a:pPr>
              <a:lnSpc>
                <a:spcPct val="110000"/>
              </a:lnSpc>
            </a:pPr>
            <a:endParaRPr lang="en-IN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94D75D-D778-B74E-98EA-A489D88AC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595175"/>
            <a:ext cx="5587773" cy="1941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12038-547E-0B46-BD14-F80EC609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5385299"/>
            <a:ext cx="6742307" cy="589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FBED2-941B-1445-AA02-16D51CAA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592" y="811913"/>
            <a:ext cx="4176815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rial Rounded MT Bold" pitchFamily="34" charset="0"/>
              </a:rPr>
              <a:t>Final Dataset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3D948-286F-4943-97EE-96220B31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37D4D9-7348-A44C-82DB-F1CD09F8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11" y="1700808"/>
            <a:ext cx="43351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9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Data Visualization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47292EE-6B72-5447-B05A-E3745338446C}"/>
              </a:ext>
            </a:extLst>
          </p:cNvPr>
          <p:cNvSpPr txBox="1">
            <a:spLocks/>
          </p:cNvSpPr>
          <p:nvPr/>
        </p:nvSpPr>
        <p:spPr>
          <a:xfrm>
            <a:off x="1451579" y="2015734"/>
            <a:ext cx="402579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indent="-228600" defTabSz="9144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Different Genres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81144" y="2636912"/>
            <a:ext cx="7283568" cy="3168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455</Words>
  <Application>Microsoft Macintosh PowerPoint</Application>
  <PresentationFormat>Widescreen</PresentationFormat>
  <Paragraphs>111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Rounded MT Bold</vt:lpstr>
      <vt:lpstr>Calibri</vt:lpstr>
      <vt:lpstr>Rockwell</vt:lpstr>
      <vt:lpstr>Gallery</vt:lpstr>
      <vt:lpstr>Movie Recommendation System</vt:lpstr>
      <vt:lpstr>Introduction</vt:lpstr>
      <vt:lpstr>Research Problem</vt:lpstr>
      <vt:lpstr>Dataset</vt:lpstr>
      <vt:lpstr>Data Pre-Processing</vt:lpstr>
      <vt:lpstr>Data Pre-Processing</vt:lpstr>
      <vt:lpstr>Data Pre-Processing</vt:lpstr>
      <vt:lpstr>Final Dataset</vt:lpstr>
      <vt:lpstr>Data Visualization</vt:lpstr>
      <vt:lpstr>Data Visualization</vt:lpstr>
      <vt:lpstr>Data Analysis</vt:lpstr>
      <vt:lpstr>Data Analysis</vt:lpstr>
      <vt:lpstr>Data Analysis</vt:lpstr>
      <vt:lpstr>Recommendation System</vt:lpstr>
      <vt:lpstr>Demographic Filtering</vt:lpstr>
      <vt:lpstr>Demographic Filtering</vt:lpstr>
      <vt:lpstr>Demographic Filtering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Comparative Analysis and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Shreeyesh Chauhan</dc:creator>
  <cp:lastModifiedBy>Shreeyesh Chauhan</cp:lastModifiedBy>
  <cp:revision>9</cp:revision>
  <dcterms:created xsi:type="dcterms:W3CDTF">2020-04-26T14:49:24Z</dcterms:created>
  <dcterms:modified xsi:type="dcterms:W3CDTF">2020-05-08T21:22:50Z</dcterms:modified>
</cp:coreProperties>
</file>